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0" r:id="rId6"/>
    <p:sldId id="261" r:id="rId7"/>
  </p:sldIdLst>
  <p:sldSz cx="7559675" cy="1069181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673"/>
    <p:restoredTop sz="97702"/>
  </p:normalViewPr>
  <p:slideViewPr>
    <p:cSldViewPr snapToGrid="0" snapToObjects="1">
      <p:cViewPr varScale="1">
        <p:scale>
          <a:sx n="84" d="100"/>
          <a:sy n="84" d="100"/>
        </p:scale>
        <p:origin x="238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66976" y="1749795"/>
            <a:ext cx="6425724" cy="3722335"/>
          </a:xfrm>
        </p:spPr>
        <p:txBody>
          <a:bodyPr anchor="b"/>
          <a:lstStyle>
            <a:lvl1pPr algn="ctr">
              <a:defRPr sz="4960"/>
            </a:lvl1pPr>
          </a:lstStyle>
          <a:p>
            <a:r>
              <a:rPr lang="en-GB"/>
              <a:t>Click to edit Master title style</a:t>
            </a:r>
            <a:endParaRPr lang="en-US" dirty="0"/>
          </a:p>
        </p:txBody>
      </p:sp>
      <p:sp>
        <p:nvSpPr>
          <p:cNvPr id="3" name="Subtitle 2"/>
          <p:cNvSpPr>
            <a:spLocks noGrp="1"/>
          </p:cNvSpPr>
          <p:nvPr>
            <p:ph type="subTitle" idx="1"/>
          </p:nvPr>
        </p:nvSpPr>
        <p:spPr>
          <a:xfrm>
            <a:off x="944960" y="5615678"/>
            <a:ext cx="5669756" cy="2581379"/>
          </a:xfrm>
        </p:spPr>
        <p:txBody>
          <a:bodyPr/>
          <a:lstStyle>
            <a:lvl1pPr marL="0" indent="0" algn="ctr">
              <a:buNone/>
              <a:defRPr sz="1984"/>
            </a:lvl1pPr>
            <a:lvl2pPr marL="377967" indent="0" algn="ctr">
              <a:buNone/>
              <a:defRPr sz="1653"/>
            </a:lvl2pPr>
            <a:lvl3pPr marL="755934" indent="0" algn="ctr">
              <a:buNone/>
              <a:defRPr sz="1488"/>
            </a:lvl3pPr>
            <a:lvl4pPr marL="1133902" indent="0" algn="ctr">
              <a:buNone/>
              <a:defRPr sz="1323"/>
            </a:lvl4pPr>
            <a:lvl5pPr marL="1511869" indent="0" algn="ctr">
              <a:buNone/>
              <a:defRPr sz="1323"/>
            </a:lvl5pPr>
            <a:lvl6pPr marL="1889836" indent="0" algn="ctr">
              <a:buNone/>
              <a:defRPr sz="1323"/>
            </a:lvl6pPr>
            <a:lvl7pPr marL="2267803" indent="0" algn="ctr">
              <a:buNone/>
              <a:defRPr sz="1323"/>
            </a:lvl7pPr>
            <a:lvl8pPr marL="2645771" indent="0" algn="ctr">
              <a:buNone/>
              <a:defRPr sz="1323"/>
            </a:lvl8pPr>
            <a:lvl9pPr marL="3023738" indent="0" algn="ctr">
              <a:buNone/>
              <a:defRPr sz="1323"/>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24BDF0EB-D940-1A4A-B292-AA643FF5971B}" type="datetimeFigureOut">
              <a:rPr lang="en-CH" smtClean="0"/>
              <a:t>09.11.20</a:t>
            </a:fld>
            <a:endParaRPr lang="en-CH"/>
          </a:p>
        </p:txBody>
      </p:sp>
      <p:sp>
        <p:nvSpPr>
          <p:cNvPr id="5" name="Footer Placeholder 4"/>
          <p:cNvSpPr>
            <a:spLocks noGrp="1"/>
          </p:cNvSpPr>
          <p:nvPr>
            <p:ph type="ftr" sz="quarter" idx="11"/>
          </p:nvPr>
        </p:nvSpPr>
        <p:spPr/>
        <p:txBody>
          <a:bodyPr/>
          <a:lstStyle/>
          <a:p>
            <a:endParaRPr lang="en-CH"/>
          </a:p>
        </p:txBody>
      </p:sp>
      <p:sp>
        <p:nvSpPr>
          <p:cNvPr id="6" name="Slide Number Placeholder 5"/>
          <p:cNvSpPr>
            <a:spLocks noGrp="1"/>
          </p:cNvSpPr>
          <p:nvPr>
            <p:ph type="sldNum" sz="quarter" idx="12"/>
          </p:nvPr>
        </p:nvSpPr>
        <p:spPr/>
        <p:txBody>
          <a:bodyPr/>
          <a:lstStyle/>
          <a:p>
            <a:fld id="{6AE4C20D-5A90-5E45-8F60-371563682E29}" type="slidenum">
              <a:rPr lang="en-CH" smtClean="0"/>
              <a:t>‹#›</a:t>
            </a:fld>
            <a:endParaRPr lang="en-CH"/>
          </a:p>
        </p:txBody>
      </p:sp>
    </p:spTree>
    <p:extLst>
      <p:ext uri="{BB962C8B-B14F-4D97-AF65-F5344CB8AC3E}">
        <p14:creationId xmlns:p14="http://schemas.microsoft.com/office/powerpoint/2010/main" val="22658169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24BDF0EB-D940-1A4A-B292-AA643FF5971B}" type="datetimeFigureOut">
              <a:rPr lang="en-CH" smtClean="0"/>
              <a:t>09.11.20</a:t>
            </a:fld>
            <a:endParaRPr lang="en-CH"/>
          </a:p>
        </p:txBody>
      </p:sp>
      <p:sp>
        <p:nvSpPr>
          <p:cNvPr id="5" name="Footer Placeholder 4"/>
          <p:cNvSpPr>
            <a:spLocks noGrp="1"/>
          </p:cNvSpPr>
          <p:nvPr>
            <p:ph type="ftr" sz="quarter" idx="11"/>
          </p:nvPr>
        </p:nvSpPr>
        <p:spPr/>
        <p:txBody>
          <a:bodyPr/>
          <a:lstStyle/>
          <a:p>
            <a:endParaRPr lang="en-CH"/>
          </a:p>
        </p:txBody>
      </p:sp>
      <p:sp>
        <p:nvSpPr>
          <p:cNvPr id="6" name="Slide Number Placeholder 5"/>
          <p:cNvSpPr>
            <a:spLocks noGrp="1"/>
          </p:cNvSpPr>
          <p:nvPr>
            <p:ph type="sldNum" sz="quarter" idx="12"/>
          </p:nvPr>
        </p:nvSpPr>
        <p:spPr/>
        <p:txBody>
          <a:bodyPr/>
          <a:lstStyle/>
          <a:p>
            <a:fld id="{6AE4C20D-5A90-5E45-8F60-371563682E29}" type="slidenum">
              <a:rPr lang="en-CH" smtClean="0"/>
              <a:t>‹#›</a:t>
            </a:fld>
            <a:endParaRPr lang="en-CH"/>
          </a:p>
        </p:txBody>
      </p:sp>
    </p:spTree>
    <p:extLst>
      <p:ext uri="{BB962C8B-B14F-4D97-AF65-F5344CB8AC3E}">
        <p14:creationId xmlns:p14="http://schemas.microsoft.com/office/powerpoint/2010/main" val="31681012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569240"/>
            <a:ext cx="1630055" cy="906081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519728" y="569240"/>
            <a:ext cx="4795669" cy="906081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24BDF0EB-D940-1A4A-B292-AA643FF5971B}" type="datetimeFigureOut">
              <a:rPr lang="en-CH" smtClean="0"/>
              <a:t>09.11.20</a:t>
            </a:fld>
            <a:endParaRPr lang="en-CH"/>
          </a:p>
        </p:txBody>
      </p:sp>
      <p:sp>
        <p:nvSpPr>
          <p:cNvPr id="5" name="Footer Placeholder 4"/>
          <p:cNvSpPr>
            <a:spLocks noGrp="1"/>
          </p:cNvSpPr>
          <p:nvPr>
            <p:ph type="ftr" sz="quarter" idx="11"/>
          </p:nvPr>
        </p:nvSpPr>
        <p:spPr/>
        <p:txBody>
          <a:bodyPr/>
          <a:lstStyle/>
          <a:p>
            <a:endParaRPr lang="en-CH"/>
          </a:p>
        </p:txBody>
      </p:sp>
      <p:sp>
        <p:nvSpPr>
          <p:cNvPr id="6" name="Slide Number Placeholder 5"/>
          <p:cNvSpPr>
            <a:spLocks noGrp="1"/>
          </p:cNvSpPr>
          <p:nvPr>
            <p:ph type="sldNum" sz="quarter" idx="12"/>
          </p:nvPr>
        </p:nvSpPr>
        <p:spPr/>
        <p:txBody>
          <a:bodyPr/>
          <a:lstStyle/>
          <a:p>
            <a:fld id="{6AE4C20D-5A90-5E45-8F60-371563682E29}" type="slidenum">
              <a:rPr lang="en-CH" smtClean="0"/>
              <a:t>‹#›</a:t>
            </a:fld>
            <a:endParaRPr lang="en-CH"/>
          </a:p>
        </p:txBody>
      </p:sp>
    </p:spTree>
    <p:extLst>
      <p:ext uri="{BB962C8B-B14F-4D97-AF65-F5344CB8AC3E}">
        <p14:creationId xmlns:p14="http://schemas.microsoft.com/office/powerpoint/2010/main" val="1962800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24BDF0EB-D940-1A4A-B292-AA643FF5971B}" type="datetimeFigureOut">
              <a:rPr lang="en-CH" smtClean="0"/>
              <a:t>09.11.20</a:t>
            </a:fld>
            <a:endParaRPr lang="en-CH"/>
          </a:p>
        </p:txBody>
      </p:sp>
      <p:sp>
        <p:nvSpPr>
          <p:cNvPr id="5" name="Footer Placeholder 4"/>
          <p:cNvSpPr>
            <a:spLocks noGrp="1"/>
          </p:cNvSpPr>
          <p:nvPr>
            <p:ph type="ftr" sz="quarter" idx="11"/>
          </p:nvPr>
        </p:nvSpPr>
        <p:spPr/>
        <p:txBody>
          <a:bodyPr/>
          <a:lstStyle/>
          <a:p>
            <a:endParaRPr lang="en-CH"/>
          </a:p>
        </p:txBody>
      </p:sp>
      <p:sp>
        <p:nvSpPr>
          <p:cNvPr id="6" name="Slide Number Placeholder 5"/>
          <p:cNvSpPr>
            <a:spLocks noGrp="1"/>
          </p:cNvSpPr>
          <p:nvPr>
            <p:ph type="sldNum" sz="quarter" idx="12"/>
          </p:nvPr>
        </p:nvSpPr>
        <p:spPr/>
        <p:txBody>
          <a:bodyPr/>
          <a:lstStyle/>
          <a:p>
            <a:fld id="{6AE4C20D-5A90-5E45-8F60-371563682E29}" type="slidenum">
              <a:rPr lang="en-CH" smtClean="0"/>
              <a:t>‹#›</a:t>
            </a:fld>
            <a:endParaRPr lang="en-CH"/>
          </a:p>
        </p:txBody>
      </p:sp>
    </p:spTree>
    <p:extLst>
      <p:ext uri="{BB962C8B-B14F-4D97-AF65-F5344CB8AC3E}">
        <p14:creationId xmlns:p14="http://schemas.microsoft.com/office/powerpoint/2010/main" val="3815972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5791" y="2665532"/>
            <a:ext cx="6520220" cy="4447496"/>
          </a:xfrm>
        </p:spPr>
        <p:txBody>
          <a:bodyPr anchor="b"/>
          <a:lstStyle>
            <a:lvl1pPr>
              <a:defRPr sz="4960"/>
            </a:lvl1pPr>
          </a:lstStyle>
          <a:p>
            <a:r>
              <a:rPr lang="en-GB"/>
              <a:t>Click to edit Master title style</a:t>
            </a:r>
            <a:endParaRPr lang="en-US" dirty="0"/>
          </a:p>
        </p:txBody>
      </p:sp>
      <p:sp>
        <p:nvSpPr>
          <p:cNvPr id="3" name="Text Placeholder 2"/>
          <p:cNvSpPr>
            <a:spLocks noGrp="1"/>
          </p:cNvSpPr>
          <p:nvPr>
            <p:ph type="body" idx="1"/>
          </p:nvPr>
        </p:nvSpPr>
        <p:spPr>
          <a:xfrm>
            <a:off x="515791" y="7155103"/>
            <a:ext cx="6520220" cy="2338833"/>
          </a:xfrm>
        </p:spPr>
        <p:txBody>
          <a:bodyPr/>
          <a:lstStyle>
            <a:lvl1pPr marL="0" indent="0">
              <a:buNone/>
              <a:defRPr sz="1984">
                <a:solidFill>
                  <a:schemeClr val="tx1"/>
                </a:solidFill>
              </a:defRPr>
            </a:lvl1pPr>
            <a:lvl2pPr marL="377967" indent="0">
              <a:buNone/>
              <a:defRPr sz="1653">
                <a:solidFill>
                  <a:schemeClr val="tx1">
                    <a:tint val="75000"/>
                  </a:schemeClr>
                </a:solidFill>
              </a:defRPr>
            </a:lvl2pPr>
            <a:lvl3pPr marL="755934" indent="0">
              <a:buNone/>
              <a:defRPr sz="1488">
                <a:solidFill>
                  <a:schemeClr val="tx1">
                    <a:tint val="75000"/>
                  </a:schemeClr>
                </a:solidFill>
              </a:defRPr>
            </a:lvl3pPr>
            <a:lvl4pPr marL="1133902" indent="0">
              <a:buNone/>
              <a:defRPr sz="1323">
                <a:solidFill>
                  <a:schemeClr val="tx1">
                    <a:tint val="75000"/>
                  </a:schemeClr>
                </a:solidFill>
              </a:defRPr>
            </a:lvl4pPr>
            <a:lvl5pPr marL="1511869" indent="0">
              <a:buNone/>
              <a:defRPr sz="1323">
                <a:solidFill>
                  <a:schemeClr val="tx1">
                    <a:tint val="75000"/>
                  </a:schemeClr>
                </a:solidFill>
              </a:defRPr>
            </a:lvl5pPr>
            <a:lvl6pPr marL="1889836" indent="0">
              <a:buNone/>
              <a:defRPr sz="1323">
                <a:solidFill>
                  <a:schemeClr val="tx1">
                    <a:tint val="75000"/>
                  </a:schemeClr>
                </a:solidFill>
              </a:defRPr>
            </a:lvl6pPr>
            <a:lvl7pPr marL="2267803" indent="0">
              <a:buNone/>
              <a:defRPr sz="1323">
                <a:solidFill>
                  <a:schemeClr val="tx1">
                    <a:tint val="75000"/>
                  </a:schemeClr>
                </a:solidFill>
              </a:defRPr>
            </a:lvl7pPr>
            <a:lvl8pPr marL="2645771" indent="0">
              <a:buNone/>
              <a:defRPr sz="1323">
                <a:solidFill>
                  <a:schemeClr val="tx1">
                    <a:tint val="75000"/>
                  </a:schemeClr>
                </a:solidFill>
              </a:defRPr>
            </a:lvl8pPr>
            <a:lvl9pPr marL="3023738" indent="0">
              <a:buNone/>
              <a:defRPr sz="1323">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24BDF0EB-D940-1A4A-B292-AA643FF5971B}" type="datetimeFigureOut">
              <a:rPr lang="en-CH" smtClean="0"/>
              <a:t>09.11.20</a:t>
            </a:fld>
            <a:endParaRPr lang="en-CH"/>
          </a:p>
        </p:txBody>
      </p:sp>
      <p:sp>
        <p:nvSpPr>
          <p:cNvPr id="5" name="Footer Placeholder 4"/>
          <p:cNvSpPr>
            <a:spLocks noGrp="1"/>
          </p:cNvSpPr>
          <p:nvPr>
            <p:ph type="ftr" sz="quarter" idx="11"/>
          </p:nvPr>
        </p:nvSpPr>
        <p:spPr/>
        <p:txBody>
          <a:bodyPr/>
          <a:lstStyle/>
          <a:p>
            <a:endParaRPr lang="en-CH"/>
          </a:p>
        </p:txBody>
      </p:sp>
      <p:sp>
        <p:nvSpPr>
          <p:cNvPr id="6" name="Slide Number Placeholder 5"/>
          <p:cNvSpPr>
            <a:spLocks noGrp="1"/>
          </p:cNvSpPr>
          <p:nvPr>
            <p:ph type="sldNum" sz="quarter" idx="12"/>
          </p:nvPr>
        </p:nvSpPr>
        <p:spPr/>
        <p:txBody>
          <a:bodyPr/>
          <a:lstStyle/>
          <a:p>
            <a:fld id="{6AE4C20D-5A90-5E45-8F60-371563682E29}" type="slidenum">
              <a:rPr lang="en-CH" smtClean="0"/>
              <a:t>‹#›</a:t>
            </a:fld>
            <a:endParaRPr lang="en-CH"/>
          </a:p>
        </p:txBody>
      </p:sp>
    </p:spTree>
    <p:extLst>
      <p:ext uri="{BB962C8B-B14F-4D97-AF65-F5344CB8AC3E}">
        <p14:creationId xmlns:p14="http://schemas.microsoft.com/office/powerpoint/2010/main" val="1528800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519728" y="2846200"/>
            <a:ext cx="3212862" cy="678385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827085" y="2846200"/>
            <a:ext cx="3212862" cy="678385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24BDF0EB-D940-1A4A-B292-AA643FF5971B}" type="datetimeFigureOut">
              <a:rPr lang="en-CH" smtClean="0"/>
              <a:t>09.11.20</a:t>
            </a:fld>
            <a:endParaRPr lang="en-CH"/>
          </a:p>
        </p:txBody>
      </p:sp>
      <p:sp>
        <p:nvSpPr>
          <p:cNvPr id="6" name="Footer Placeholder 5"/>
          <p:cNvSpPr>
            <a:spLocks noGrp="1"/>
          </p:cNvSpPr>
          <p:nvPr>
            <p:ph type="ftr" sz="quarter" idx="11"/>
          </p:nvPr>
        </p:nvSpPr>
        <p:spPr/>
        <p:txBody>
          <a:bodyPr/>
          <a:lstStyle/>
          <a:p>
            <a:endParaRPr lang="en-CH"/>
          </a:p>
        </p:txBody>
      </p:sp>
      <p:sp>
        <p:nvSpPr>
          <p:cNvPr id="7" name="Slide Number Placeholder 6"/>
          <p:cNvSpPr>
            <a:spLocks noGrp="1"/>
          </p:cNvSpPr>
          <p:nvPr>
            <p:ph type="sldNum" sz="quarter" idx="12"/>
          </p:nvPr>
        </p:nvSpPr>
        <p:spPr/>
        <p:txBody>
          <a:bodyPr/>
          <a:lstStyle/>
          <a:p>
            <a:fld id="{6AE4C20D-5A90-5E45-8F60-371563682E29}" type="slidenum">
              <a:rPr lang="en-CH" smtClean="0"/>
              <a:t>‹#›</a:t>
            </a:fld>
            <a:endParaRPr lang="en-CH"/>
          </a:p>
        </p:txBody>
      </p:sp>
    </p:spTree>
    <p:extLst>
      <p:ext uri="{BB962C8B-B14F-4D97-AF65-F5344CB8AC3E}">
        <p14:creationId xmlns:p14="http://schemas.microsoft.com/office/powerpoint/2010/main" val="20043400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0712" y="569242"/>
            <a:ext cx="6520220" cy="2066590"/>
          </a:xfrm>
        </p:spPr>
        <p:txBody>
          <a:bodyPr/>
          <a:lstStyle/>
          <a:p>
            <a:r>
              <a:rPr lang="en-GB"/>
              <a:t>Click to edit Master title style</a:t>
            </a:r>
            <a:endParaRPr lang="en-US" dirty="0"/>
          </a:p>
        </p:txBody>
      </p:sp>
      <p:sp>
        <p:nvSpPr>
          <p:cNvPr id="3" name="Text Placeholder 2"/>
          <p:cNvSpPr>
            <a:spLocks noGrp="1"/>
          </p:cNvSpPr>
          <p:nvPr>
            <p:ph type="body" idx="1"/>
          </p:nvPr>
        </p:nvSpPr>
        <p:spPr>
          <a:xfrm>
            <a:off x="520713" y="2620980"/>
            <a:ext cx="3198096" cy="1284502"/>
          </a:xfrm>
        </p:spPr>
        <p:txBody>
          <a:bodyPr anchor="b"/>
          <a:lstStyle>
            <a:lvl1pPr marL="0" indent="0">
              <a:buNone/>
              <a:defRPr sz="1984" b="1"/>
            </a:lvl1pPr>
            <a:lvl2pPr marL="377967" indent="0">
              <a:buNone/>
              <a:defRPr sz="1653" b="1"/>
            </a:lvl2pPr>
            <a:lvl3pPr marL="755934" indent="0">
              <a:buNone/>
              <a:defRPr sz="1488" b="1"/>
            </a:lvl3pPr>
            <a:lvl4pPr marL="1133902" indent="0">
              <a:buNone/>
              <a:defRPr sz="1323" b="1"/>
            </a:lvl4pPr>
            <a:lvl5pPr marL="1511869" indent="0">
              <a:buNone/>
              <a:defRPr sz="1323" b="1"/>
            </a:lvl5pPr>
            <a:lvl6pPr marL="1889836" indent="0">
              <a:buNone/>
              <a:defRPr sz="1323" b="1"/>
            </a:lvl6pPr>
            <a:lvl7pPr marL="2267803" indent="0">
              <a:buNone/>
              <a:defRPr sz="1323" b="1"/>
            </a:lvl7pPr>
            <a:lvl8pPr marL="2645771" indent="0">
              <a:buNone/>
              <a:defRPr sz="1323" b="1"/>
            </a:lvl8pPr>
            <a:lvl9pPr marL="3023738" indent="0">
              <a:buNone/>
              <a:defRPr sz="1323" b="1"/>
            </a:lvl9pPr>
          </a:lstStyle>
          <a:p>
            <a:pPr lvl="0"/>
            <a:r>
              <a:rPr lang="en-GB"/>
              <a:t>Click to edit Master text styles</a:t>
            </a:r>
          </a:p>
        </p:txBody>
      </p:sp>
      <p:sp>
        <p:nvSpPr>
          <p:cNvPr id="4" name="Content Placeholder 3"/>
          <p:cNvSpPr>
            <a:spLocks noGrp="1"/>
          </p:cNvSpPr>
          <p:nvPr>
            <p:ph sz="half" idx="2"/>
          </p:nvPr>
        </p:nvSpPr>
        <p:spPr>
          <a:xfrm>
            <a:off x="520713" y="3905482"/>
            <a:ext cx="3198096" cy="574437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827086" y="2620980"/>
            <a:ext cx="3213847" cy="1284502"/>
          </a:xfrm>
        </p:spPr>
        <p:txBody>
          <a:bodyPr anchor="b"/>
          <a:lstStyle>
            <a:lvl1pPr marL="0" indent="0">
              <a:buNone/>
              <a:defRPr sz="1984" b="1"/>
            </a:lvl1pPr>
            <a:lvl2pPr marL="377967" indent="0">
              <a:buNone/>
              <a:defRPr sz="1653" b="1"/>
            </a:lvl2pPr>
            <a:lvl3pPr marL="755934" indent="0">
              <a:buNone/>
              <a:defRPr sz="1488" b="1"/>
            </a:lvl3pPr>
            <a:lvl4pPr marL="1133902" indent="0">
              <a:buNone/>
              <a:defRPr sz="1323" b="1"/>
            </a:lvl4pPr>
            <a:lvl5pPr marL="1511869" indent="0">
              <a:buNone/>
              <a:defRPr sz="1323" b="1"/>
            </a:lvl5pPr>
            <a:lvl6pPr marL="1889836" indent="0">
              <a:buNone/>
              <a:defRPr sz="1323" b="1"/>
            </a:lvl6pPr>
            <a:lvl7pPr marL="2267803" indent="0">
              <a:buNone/>
              <a:defRPr sz="1323" b="1"/>
            </a:lvl7pPr>
            <a:lvl8pPr marL="2645771" indent="0">
              <a:buNone/>
              <a:defRPr sz="1323" b="1"/>
            </a:lvl8pPr>
            <a:lvl9pPr marL="3023738" indent="0">
              <a:buNone/>
              <a:defRPr sz="1323" b="1"/>
            </a:lvl9pPr>
          </a:lstStyle>
          <a:p>
            <a:pPr lvl="0"/>
            <a:r>
              <a:rPr lang="en-GB"/>
              <a:t>Click to edit Master text styles</a:t>
            </a:r>
          </a:p>
        </p:txBody>
      </p:sp>
      <p:sp>
        <p:nvSpPr>
          <p:cNvPr id="6" name="Content Placeholder 5"/>
          <p:cNvSpPr>
            <a:spLocks noGrp="1"/>
          </p:cNvSpPr>
          <p:nvPr>
            <p:ph sz="quarter" idx="4"/>
          </p:nvPr>
        </p:nvSpPr>
        <p:spPr>
          <a:xfrm>
            <a:off x="3827086" y="3905482"/>
            <a:ext cx="3213847" cy="574437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24BDF0EB-D940-1A4A-B292-AA643FF5971B}" type="datetimeFigureOut">
              <a:rPr lang="en-CH" smtClean="0"/>
              <a:t>09.11.20</a:t>
            </a:fld>
            <a:endParaRPr lang="en-CH"/>
          </a:p>
        </p:txBody>
      </p:sp>
      <p:sp>
        <p:nvSpPr>
          <p:cNvPr id="8" name="Footer Placeholder 7"/>
          <p:cNvSpPr>
            <a:spLocks noGrp="1"/>
          </p:cNvSpPr>
          <p:nvPr>
            <p:ph type="ftr" sz="quarter" idx="11"/>
          </p:nvPr>
        </p:nvSpPr>
        <p:spPr/>
        <p:txBody>
          <a:bodyPr/>
          <a:lstStyle/>
          <a:p>
            <a:endParaRPr lang="en-CH"/>
          </a:p>
        </p:txBody>
      </p:sp>
      <p:sp>
        <p:nvSpPr>
          <p:cNvPr id="9" name="Slide Number Placeholder 8"/>
          <p:cNvSpPr>
            <a:spLocks noGrp="1"/>
          </p:cNvSpPr>
          <p:nvPr>
            <p:ph type="sldNum" sz="quarter" idx="12"/>
          </p:nvPr>
        </p:nvSpPr>
        <p:spPr/>
        <p:txBody>
          <a:bodyPr/>
          <a:lstStyle/>
          <a:p>
            <a:fld id="{6AE4C20D-5A90-5E45-8F60-371563682E29}" type="slidenum">
              <a:rPr lang="en-CH" smtClean="0"/>
              <a:t>‹#›</a:t>
            </a:fld>
            <a:endParaRPr lang="en-CH"/>
          </a:p>
        </p:txBody>
      </p:sp>
    </p:spTree>
    <p:extLst>
      <p:ext uri="{BB962C8B-B14F-4D97-AF65-F5344CB8AC3E}">
        <p14:creationId xmlns:p14="http://schemas.microsoft.com/office/powerpoint/2010/main" val="4054946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24BDF0EB-D940-1A4A-B292-AA643FF5971B}" type="datetimeFigureOut">
              <a:rPr lang="en-CH" smtClean="0"/>
              <a:t>09.11.20</a:t>
            </a:fld>
            <a:endParaRPr lang="en-CH"/>
          </a:p>
        </p:txBody>
      </p:sp>
      <p:sp>
        <p:nvSpPr>
          <p:cNvPr id="4" name="Footer Placeholder 3"/>
          <p:cNvSpPr>
            <a:spLocks noGrp="1"/>
          </p:cNvSpPr>
          <p:nvPr>
            <p:ph type="ftr" sz="quarter" idx="11"/>
          </p:nvPr>
        </p:nvSpPr>
        <p:spPr/>
        <p:txBody>
          <a:bodyPr/>
          <a:lstStyle/>
          <a:p>
            <a:endParaRPr lang="en-CH"/>
          </a:p>
        </p:txBody>
      </p:sp>
      <p:sp>
        <p:nvSpPr>
          <p:cNvPr id="5" name="Slide Number Placeholder 4"/>
          <p:cNvSpPr>
            <a:spLocks noGrp="1"/>
          </p:cNvSpPr>
          <p:nvPr>
            <p:ph type="sldNum" sz="quarter" idx="12"/>
          </p:nvPr>
        </p:nvSpPr>
        <p:spPr/>
        <p:txBody>
          <a:bodyPr/>
          <a:lstStyle/>
          <a:p>
            <a:fld id="{6AE4C20D-5A90-5E45-8F60-371563682E29}" type="slidenum">
              <a:rPr lang="en-CH" smtClean="0"/>
              <a:t>‹#›</a:t>
            </a:fld>
            <a:endParaRPr lang="en-CH"/>
          </a:p>
        </p:txBody>
      </p:sp>
    </p:spTree>
    <p:extLst>
      <p:ext uri="{BB962C8B-B14F-4D97-AF65-F5344CB8AC3E}">
        <p14:creationId xmlns:p14="http://schemas.microsoft.com/office/powerpoint/2010/main" val="18692410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BDF0EB-D940-1A4A-B292-AA643FF5971B}" type="datetimeFigureOut">
              <a:rPr lang="en-CH" smtClean="0"/>
              <a:t>09.11.20</a:t>
            </a:fld>
            <a:endParaRPr lang="en-CH"/>
          </a:p>
        </p:txBody>
      </p:sp>
      <p:sp>
        <p:nvSpPr>
          <p:cNvPr id="3" name="Footer Placeholder 2"/>
          <p:cNvSpPr>
            <a:spLocks noGrp="1"/>
          </p:cNvSpPr>
          <p:nvPr>
            <p:ph type="ftr" sz="quarter" idx="11"/>
          </p:nvPr>
        </p:nvSpPr>
        <p:spPr/>
        <p:txBody>
          <a:bodyPr/>
          <a:lstStyle/>
          <a:p>
            <a:endParaRPr lang="en-CH"/>
          </a:p>
        </p:txBody>
      </p:sp>
      <p:sp>
        <p:nvSpPr>
          <p:cNvPr id="4" name="Slide Number Placeholder 3"/>
          <p:cNvSpPr>
            <a:spLocks noGrp="1"/>
          </p:cNvSpPr>
          <p:nvPr>
            <p:ph type="sldNum" sz="quarter" idx="12"/>
          </p:nvPr>
        </p:nvSpPr>
        <p:spPr/>
        <p:txBody>
          <a:bodyPr/>
          <a:lstStyle/>
          <a:p>
            <a:fld id="{6AE4C20D-5A90-5E45-8F60-371563682E29}" type="slidenum">
              <a:rPr lang="en-CH" smtClean="0"/>
              <a:t>‹#›</a:t>
            </a:fld>
            <a:endParaRPr lang="en-CH"/>
          </a:p>
        </p:txBody>
      </p:sp>
    </p:spTree>
    <p:extLst>
      <p:ext uri="{BB962C8B-B14F-4D97-AF65-F5344CB8AC3E}">
        <p14:creationId xmlns:p14="http://schemas.microsoft.com/office/powerpoint/2010/main" val="32894571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712788"/>
            <a:ext cx="2438192" cy="2494756"/>
          </a:xfrm>
        </p:spPr>
        <p:txBody>
          <a:bodyPr anchor="b"/>
          <a:lstStyle>
            <a:lvl1pPr>
              <a:defRPr sz="2645"/>
            </a:lvl1pPr>
          </a:lstStyle>
          <a:p>
            <a:r>
              <a:rPr lang="en-GB"/>
              <a:t>Click to edit Master title style</a:t>
            </a:r>
            <a:endParaRPr lang="en-US" dirty="0"/>
          </a:p>
        </p:txBody>
      </p:sp>
      <p:sp>
        <p:nvSpPr>
          <p:cNvPr id="3" name="Content Placeholder 2"/>
          <p:cNvSpPr>
            <a:spLocks noGrp="1"/>
          </p:cNvSpPr>
          <p:nvPr>
            <p:ph idx="1"/>
          </p:nvPr>
        </p:nvSpPr>
        <p:spPr>
          <a:xfrm>
            <a:off x="3213847" y="1539425"/>
            <a:ext cx="3827085" cy="7598117"/>
          </a:xfrm>
        </p:spPr>
        <p:txBody>
          <a:bodyPr/>
          <a:lstStyle>
            <a:lvl1pPr>
              <a:defRPr sz="2645"/>
            </a:lvl1pPr>
            <a:lvl2pPr>
              <a:defRPr sz="2315"/>
            </a:lvl2pPr>
            <a:lvl3pPr>
              <a:defRPr sz="1984"/>
            </a:lvl3pPr>
            <a:lvl4pPr>
              <a:defRPr sz="1653"/>
            </a:lvl4pPr>
            <a:lvl5pPr>
              <a:defRPr sz="1653"/>
            </a:lvl5pPr>
            <a:lvl6pPr>
              <a:defRPr sz="1653"/>
            </a:lvl6pPr>
            <a:lvl7pPr>
              <a:defRPr sz="1653"/>
            </a:lvl7pPr>
            <a:lvl8pPr>
              <a:defRPr sz="1653"/>
            </a:lvl8pPr>
            <a:lvl9pPr>
              <a:defRPr sz="1653"/>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20712" y="3207544"/>
            <a:ext cx="2438192" cy="5942372"/>
          </a:xfrm>
        </p:spPr>
        <p:txBody>
          <a:bodyPr/>
          <a:lstStyle>
            <a:lvl1pPr marL="0" indent="0">
              <a:buNone/>
              <a:defRPr sz="1323"/>
            </a:lvl1pPr>
            <a:lvl2pPr marL="377967" indent="0">
              <a:buNone/>
              <a:defRPr sz="1157"/>
            </a:lvl2pPr>
            <a:lvl3pPr marL="755934" indent="0">
              <a:buNone/>
              <a:defRPr sz="992"/>
            </a:lvl3pPr>
            <a:lvl4pPr marL="1133902" indent="0">
              <a:buNone/>
              <a:defRPr sz="827"/>
            </a:lvl4pPr>
            <a:lvl5pPr marL="1511869" indent="0">
              <a:buNone/>
              <a:defRPr sz="827"/>
            </a:lvl5pPr>
            <a:lvl6pPr marL="1889836" indent="0">
              <a:buNone/>
              <a:defRPr sz="827"/>
            </a:lvl6pPr>
            <a:lvl7pPr marL="2267803" indent="0">
              <a:buNone/>
              <a:defRPr sz="827"/>
            </a:lvl7pPr>
            <a:lvl8pPr marL="2645771" indent="0">
              <a:buNone/>
              <a:defRPr sz="827"/>
            </a:lvl8pPr>
            <a:lvl9pPr marL="3023738" indent="0">
              <a:buNone/>
              <a:defRPr sz="827"/>
            </a:lvl9pPr>
          </a:lstStyle>
          <a:p>
            <a:pPr lvl="0"/>
            <a:r>
              <a:rPr lang="en-GB"/>
              <a:t>Click to edit Master text styles</a:t>
            </a:r>
          </a:p>
        </p:txBody>
      </p:sp>
      <p:sp>
        <p:nvSpPr>
          <p:cNvPr id="5" name="Date Placeholder 4"/>
          <p:cNvSpPr>
            <a:spLocks noGrp="1"/>
          </p:cNvSpPr>
          <p:nvPr>
            <p:ph type="dt" sz="half" idx="10"/>
          </p:nvPr>
        </p:nvSpPr>
        <p:spPr/>
        <p:txBody>
          <a:bodyPr/>
          <a:lstStyle/>
          <a:p>
            <a:fld id="{24BDF0EB-D940-1A4A-B292-AA643FF5971B}" type="datetimeFigureOut">
              <a:rPr lang="en-CH" smtClean="0"/>
              <a:t>09.11.20</a:t>
            </a:fld>
            <a:endParaRPr lang="en-CH"/>
          </a:p>
        </p:txBody>
      </p:sp>
      <p:sp>
        <p:nvSpPr>
          <p:cNvPr id="6" name="Footer Placeholder 5"/>
          <p:cNvSpPr>
            <a:spLocks noGrp="1"/>
          </p:cNvSpPr>
          <p:nvPr>
            <p:ph type="ftr" sz="quarter" idx="11"/>
          </p:nvPr>
        </p:nvSpPr>
        <p:spPr/>
        <p:txBody>
          <a:bodyPr/>
          <a:lstStyle/>
          <a:p>
            <a:endParaRPr lang="en-CH"/>
          </a:p>
        </p:txBody>
      </p:sp>
      <p:sp>
        <p:nvSpPr>
          <p:cNvPr id="7" name="Slide Number Placeholder 6"/>
          <p:cNvSpPr>
            <a:spLocks noGrp="1"/>
          </p:cNvSpPr>
          <p:nvPr>
            <p:ph type="sldNum" sz="quarter" idx="12"/>
          </p:nvPr>
        </p:nvSpPr>
        <p:spPr/>
        <p:txBody>
          <a:bodyPr/>
          <a:lstStyle/>
          <a:p>
            <a:fld id="{6AE4C20D-5A90-5E45-8F60-371563682E29}" type="slidenum">
              <a:rPr lang="en-CH" smtClean="0"/>
              <a:t>‹#›</a:t>
            </a:fld>
            <a:endParaRPr lang="en-CH"/>
          </a:p>
        </p:txBody>
      </p:sp>
    </p:spTree>
    <p:extLst>
      <p:ext uri="{BB962C8B-B14F-4D97-AF65-F5344CB8AC3E}">
        <p14:creationId xmlns:p14="http://schemas.microsoft.com/office/powerpoint/2010/main" val="17605552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0712" y="712788"/>
            <a:ext cx="2438192" cy="2494756"/>
          </a:xfrm>
        </p:spPr>
        <p:txBody>
          <a:bodyPr anchor="b"/>
          <a:lstStyle>
            <a:lvl1pPr>
              <a:defRPr sz="2645"/>
            </a:lvl1pPr>
          </a:lstStyle>
          <a:p>
            <a:r>
              <a:rPr lang="en-GB"/>
              <a:t>Click to edit Master title style</a:t>
            </a:r>
            <a:endParaRPr lang="en-US" dirty="0"/>
          </a:p>
        </p:txBody>
      </p:sp>
      <p:sp>
        <p:nvSpPr>
          <p:cNvPr id="3" name="Picture Placeholder 2"/>
          <p:cNvSpPr>
            <a:spLocks noGrp="1" noChangeAspect="1"/>
          </p:cNvSpPr>
          <p:nvPr>
            <p:ph type="pic" idx="1"/>
          </p:nvPr>
        </p:nvSpPr>
        <p:spPr>
          <a:xfrm>
            <a:off x="3213847" y="1539425"/>
            <a:ext cx="3827085" cy="7598117"/>
          </a:xfrm>
        </p:spPr>
        <p:txBody>
          <a:bodyPr anchor="t"/>
          <a:lstStyle>
            <a:lvl1pPr marL="0" indent="0">
              <a:buNone/>
              <a:defRPr sz="2645"/>
            </a:lvl1pPr>
            <a:lvl2pPr marL="377967" indent="0">
              <a:buNone/>
              <a:defRPr sz="2315"/>
            </a:lvl2pPr>
            <a:lvl3pPr marL="755934" indent="0">
              <a:buNone/>
              <a:defRPr sz="1984"/>
            </a:lvl3pPr>
            <a:lvl4pPr marL="1133902" indent="0">
              <a:buNone/>
              <a:defRPr sz="1653"/>
            </a:lvl4pPr>
            <a:lvl5pPr marL="1511869" indent="0">
              <a:buNone/>
              <a:defRPr sz="1653"/>
            </a:lvl5pPr>
            <a:lvl6pPr marL="1889836" indent="0">
              <a:buNone/>
              <a:defRPr sz="1653"/>
            </a:lvl6pPr>
            <a:lvl7pPr marL="2267803" indent="0">
              <a:buNone/>
              <a:defRPr sz="1653"/>
            </a:lvl7pPr>
            <a:lvl8pPr marL="2645771" indent="0">
              <a:buNone/>
              <a:defRPr sz="1653"/>
            </a:lvl8pPr>
            <a:lvl9pPr marL="3023738" indent="0">
              <a:buNone/>
              <a:defRPr sz="1653"/>
            </a:lvl9pPr>
          </a:lstStyle>
          <a:p>
            <a:r>
              <a:rPr lang="en-GB"/>
              <a:t>Click icon to add picture</a:t>
            </a:r>
            <a:endParaRPr lang="en-US" dirty="0"/>
          </a:p>
        </p:txBody>
      </p:sp>
      <p:sp>
        <p:nvSpPr>
          <p:cNvPr id="4" name="Text Placeholder 3"/>
          <p:cNvSpPr>
            <a:spLocks noGrp="1"/>
          </p:cNvSpPr>
          <p:nvPr>
            <p:ph type="body" sz="half" idx="2"/>
          </p:nvPr>
        </p:nvSpPr>
        <p:spPr>
          <a:xfrm>
            <a:off x="520712" y="3207544"/>
            <a:ext cx="2438192" cy="5942372"/>
          </a:xfrm>
        </p:spPr>
        <p:txBody>
          <a:bodyPr/>
          <a:lstStyle>
            <a:lvl1pPr marL="0" indent="0">
              <a:buNone/>
              <a:defRPr sz="1323"/>
            </a:lvl1pPr>
            <a:lvl2pPr marL="377967" indent="0">
              <a:buNone/>
              <a:defRPr sz="1157"/>
            </a:lvl2pPr>
            <a:lvl3pPr marL="755934" indent="0">
              <a:buNone/>
              <a:defRPr sz="992"/>
            </a:lvl3pPr>
            <a:lvl4pPr marL="1133902" indent="0">
              <a:buNone/>
              <a:defRPr sz="827"/>
            </a:lvl4pPr>
            <a:lvl5pPr marL="1511869" indent="0">
              <a:buNone/>
              <a:defRPr sz="827"/>
            </a:lvl5pPr>
            <a:lvl6pPr marL="1889836" indent="0">
              <a:buNone/>
              <a:defRPr sz="827"/>
            </a:lvl6pPr>
            <a:lvl7pPr marL="2267803" indent="0">
              <a:buNone/>
              <a:defRPr sz="827"/>
            </a:lvl7pPr>
            <a:lvl8pPr marL="2645771" indent="0">
              <a:buNone/>
              <a:defRPr sz="827"/>
            </a:lvl8pPr>
            <a:lvl9pPr marL="3023738" indent="0">
              <a:buNone/>
              <a:defRPr sz="827"/>
            </a:lvl9pPr>
          </a:lstStyle>
          <a:p>
            <a:pPr lvl="0"/>
            <a:r>
              <a:rPr lang="en-GB"/>
              <a:t>Click to edit Master text styles</a:t>
            </a:r>
          </a:p>
        </p:txBody>
      </p:sp>
      <p:sp>
        <p:nvSpPr>
          <p:cNvPr id="5" name="Date Placeholder 4"/>
          <p:cNvSpPr>
            <a:spLocks noGrp="1"/>
          </p:cNvSpPr>
          <p:nvPr>
            <p:ph type="dt" sz="half" idx="10"/>
          </p:nvPr>
        </p:nvSpPr>
        <p:spPr/>
        <p:txBody>
          <a:bodyPr/>
          <a:lstStyle/>
          <a:p>
            <a:fld id="{24BDF0EB-D940-1A4A-B292-AA643FF5971B}" type="datetimeFigureOut">
              <a:rPr lang="en-CH" smtClean="0"/>
              <a:t>09.11.20</a:t>
            </a:fld>
            <a:endParaRPr lang="en-CH"/>
          </a:p>
        </p:txBody>
      </p:sp>
      <p:sp>
        <p:nvSpPr>
          <p:cNvPr id="6" name="Footer Placeholder 5"/>
          <p:cNvSpPr>
            <a:spLocks noGrp="1"/>
          </p:cNvSpPr>
          <p:nvPr>
            <p:ph type="ftr" sz="quarter" idx="11"/>
          </p:nvPr>
        </p:nvSpPr>
        <p:spPr/>
        <p:txBody>
          <a:bodyPr/>
          <a:lstStyle/>
          <a:p>
            <a:endParaRPr lang="en-CH"/>
          </a:p>
        </p:txBody>
      </p:sp>
      <p:sp>
        <p:nvSpPr>
          <p:cNvPr id="7" name="Slide Number Placeholder 6"/>
          <p:cNvSpPr>
            <a:spLocks noGrp="1"/>
          </p:cNvSpPr>
          <p:nvPr>
            <p:ph type="sldNum" sz="quarter" idx="12"/>
          </p:nvPr>
        </p:nvSpPr>
        <p:spPr/>
        <p:txBody>
          <a:bodyPr/>
          <a:lstStyle/>
          <a:p>
            <a:fld id="{6AE4C20D-5A90-5E45-8F60-371563682E29}" type="slidenum">
              <a:rPr lang="en-CH" smtClean="0"/>
              <a:t>‹#›</a:t>
            </a:fld>
            <a:endParaRPr lang="en-CH"/>
          </a:p>
        </p:txBody>
      </p:sp>
    </p:spTree>
    <p:extLst>
      <p:ext uri="{BB962C8B-B14F-4D97-AF65-F5344CB8AC3E}">
        <p14:creationId xmlns:p14="http://schemas.microsoft.com/office/powerpoint/2010/main" val="18766320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569242"/>
            <a:ext cx="6520220" cy="206659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19728" y="2846200"/>
            <a:ext cx="6520220" cy="6783857"/>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519728" y="9909729"/>
            <a:ext cx="1700927" cy="569240"/>
          </a:xfrm>
          <a:prstGeom prst="rect">
            <a:avLst/>
          </a:prstGeom>
        </p:spPr>
        <p:txBody>
          <a:bodyPr vert="horz" lIns="91440" tIns="45720" rIns="91440" bIns="45720" rtlCol="0" anchor="ctr"/>
          <a:lstStyle>
            <a:lvl1pPr algn="l">
              <a:defRPr sz="992">
                <a:solidFill>
                  <a:schemeClr val="tx1">
                    <a:tint val="75000"/>
                  </a:schemeClr>
                </a:solidFill>
              </a:defRPr>
            </a:lvl1pPr>
          </a:lstStyle>
          <a:p>
            <a:fld id="{24BDF0EB-D940-1A4A-B292-AA643FF5971B}" type="datetimeFigureOut">
              <a:rPr lang="en-CH" smtClean="0"/>
              <a:t>09.11.20</a:t>
            </a:fld>
            <a:endParaRPr lang="en-CH"/>
          </a:p>
        </p:txBody>
      </p:sp>
      <p:sp>
        <p:nvSpPr>
          <p:cNvPr id="5" name="Footer Placeholder 4"/>
          <p:cNvSpPr>
            <a:spLocks noGrp="1"/>
          </p:cNvSpPr>
          <p:nvPr>
            <p:ph type="ftr" sz="quarter" idx="3"/>
          </p:nvPr>
        </p:nvSpPr>
        <p:spPr>
          <a:xfrm>
            <a:off x="2504143" y="9909729"/>
            <a:ext cx="2551390" cy="569240"/>
          </a:xfrm>
          <a:prstGeom prst="rect">
            <a:avLst/>
          </a:prstGeom>
        </p:spPr>
        <p:txBody>
          <a:bodyPr vert="horz" lIns="91440" tIns="45720" rIns="91440" bIns="45720" rtlCol="0" anchor="ctr"/>
          <a:lstStyle>
            <a:lvl1pPr algn="ctr">
              <a:defRPr sz="992">
                <a:solidFill>
                  <a:schemeClr val="tx1">
                    <a:tint val="75000"/>
                  </a:schemeClr>
                </a:solidFill>
              </a:defRPr>
            </a:lvl1pPr>
          </a:lstStyle>
          <a:p>
            <a:endParaRPr lang="en-CH"/>
          </a:p>
        </p:txBody>
      </p:sp>
      <p:sp>
        <p:nvSpPr>
          <p:cNvPr id="6" name="Slide Number Placeholder 5"/>
          <p:cNvSpPr>
            <a:spLocks noGrp="1"/>
          </p:cNvSpPr>
          <p:nvPr>
            <p:ph type="sldNum" sz="quarter" idx="4"/>
          </p:nvPr>
        </p:nvSpPr>
        <p:spPr>
          <a:xfrm>
            <a:off x="5339020" y="9909729"/>
            <a:ext cx="1700927" cy="569240"/>
          </a:xfrm>
          <a:prstGeom prst="rect">
            <a:avLst/>
          </a:prstGeom>
        </p:spPr>
        <p:txBody>
          <a:bodyPr vert="horz" lIns="91440" tIns="45720" rIns="91440" bIns="45720" rtlCol="0" anchor="ctr"/>
          <a:lstStyle>
            <a:lvl1pPr algn="r">
              <a:defRPr sz="992">
                <a:solidFill>
                  <a:schemeClr val="tx1">
                    <a:tint val="75000"/>
                  </a:schemeClr>
                </a:solidFill>
              </a:defRPr>
            </a:lvl1pPr>
          </a:lstStyle>
          <a:p>
            <a:fld id="{6AE4C20D-5A90-5E45-8F60-371563682E29}" type="slidenum">
              <a:rPr lang="en-CH" smtClean="0"/>
              <a:t>‹#›</a:t>
            </a:fld>
            <a:endParaRPr lang="en-CH"/>
          </a:p>
        </p:txBody>
      </p:sp>
    </p:spTree>
    <p:extLst>
      <p:ext uri="{BB962C8B-B14F-4D97-AF65-F5344CB8AC3E}">
        <p14:creationId xmlns:p14="http://schemas.microsoft.com/office/powerpoint/2010/main" val="72896211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755934" rtl="0" eaLnBrk="1" latinLnBrk="0" hangingPunct="1">
        <a:lnSpc>
          <a:spcPct val="90000"/>
        </a:lnSpc>
        <a:spcBef>
          <a:spcPct val="0"/>
        </a:spcBef>
        <a:buNone/>
        <a:defRPr sz="3637" kern="1200">
          <a:solidFill>
            <a:schemeClr val="tx1"/>
          </a:solidFill>
          <a:latin typeface="+mj-lt"/>
          <a:ea typeface="+mj-ea"/>
          <a:cs typeface="+mj-cs"/>
        </a:defRPr>
      </a:lvl1pPr>
    </p:titleStyle>
    <p:bodyStyle>
      <a:lvl1pPr marL="188984" indent="-188984" algn="l" defTabSz="755934" rtl="0" eaLnBrk="1" latinLnBrk="0" hangingPunct="1">
        <a:lnSpc>
          <a:spcPct val="90000"/>
        </a:lnSpc>
        <a:spcBef>
          <a:spcPts val="827"/>
        </a:spcBef>
        <a:buFont typeface="Arial" panose="020B0604020202020204" pitchFamily="34" charset="0"/>
        <a:buChar char="•"/>
        <a:defRPr sz="2315" kern="1200">
          <a:solidFill>
            <a:schemeClr val="tx1"/>
          </a:solidFill>
          <a:latin typeface="+mn-lt"/>
          <a:ea typeface="+mn-ea"/>
          <a:cs typeface="+mn-cs"/>
        </a:defRPr>
      </a:lvl1pPr>
      <a:lvl2pPr marL="566951" indent="-188984" algn="l" defTabSz="755934" rtl="0" eaLnBrk="1" latinLnBrk="0" hangingPunct="1">
        <a:lnSpc>
          <a:spcPct val="90000"/>
        </a:lnSpc>
        <a:spcBef>
          <a:spcPts val="413"/>
        </a:spcBef>
        <a:buFont typeface="Arial" panose="020B0604020202020204" pitchFamily="34" charset="0"/>
        <a:buChar char="•"/>
        <a:defRPr sz="1984" kern="1200">
          <a:solidFill>
            <a:schemeClr val="tx1"/>
          </a:solidFill>
          <a:latin typeface="+mn-lt"/>
          <a:ea typeface="+mn-ea"/>
          <a:cs typeface="+mn-cs"/>
        </a:defRPr>
      </a:lvl2pPr>
      <a:lvl3pPr marL="944918" indent="-188984" algn="l" defTabSz="755934" rtl="0" eaLnBrk="1" latinLnBrk="0" hangingPunct="1">
        <a:lnSpc>
          <a:spcPct val="90000"/>
        </a:lnSpc>
        <a:spcBef>
          <a:spcPts val="413"/>
        </a:spcBef>
        <a:buFont typeface="Arial" panose="020B0604020202020204" pitchFamily="34" charset="0"/>
        <a:buChar char="•"/>
        <a:defRPr sz="1653" kern="1200">
          <a:solidFill>
            <a:schemeClr val="tx1"/>
          </a:solidFill>
          <a:latin typeface="+mn-lt"/>
          <a:ea typeface="+mn-ea"/>
          <a:cs typeface="+mn-cs"/>
        </a:defRPr>
      </a:lvl3pPr>
      <a:lvl4pPr marL="1322885"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4pPr>
      <a:lvl5pPr marL="1700853"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5pPr>
      <a:lvl6pPr marL="2078820"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6pPr>
      <a:lvl7pPr marL="2456787"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7pPr>
      <a:lvl8pPr marL="2834754"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8pPr>
      <a:lvl9pPr marL="3212722"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9pPr>
    </p:bodyStyle>
    <p:otherStyle>
      <a:defPPr>
        <a:defRPr lang="en-US"/>
      </a:defPPr>
      <a:lvl1pPr marL="0" algn="l" defTabSz="755934" rtl="0" eaLnBrk="1" latinLnBrk="0" hangingPunct="1">
        <a:defRPr sz="1488" kern="1200">
          <a:solidFill>
            <a:schemeClr val="tx1"/>
          </a:solidFill>
          <a:latin typeface="+mn-lt"/>
          <a:ea typeface="+mn-ea"/>
          <a:cs typeface="+mn-cs"/>
        </a:defRPr>
      </a:lvl1pPr>
      <a:lvl2pPr marL="377967" algn="l" defTabSz="755934" rtl="0" eaLnBrk="1" latinLnBrk="0" hangingPunct="1">
        <a:defRPr sz="1488" kern="1200">
          <a:solidFill>
            <a:schemeClr val="tx1"/>
          </a:solidFill>
          <a:latin typeface="+mn-lt"/>
          <a:ea typeface="+mn-ea"/>
          <a:cs typeface="+mn-cs"/>
        </a:defRPr>
      </a:lvl2pPr>
      <a:lvl3pPr marL="755934" algn="l" defTabSz="755934" rtl="0" eaLnBrk="1" latinLnBrk="0" hangingPunct="1">
        <a:defRPr sz="1488" kern="1200">
          <a:solidFill>
            <a:schemeClr val="tx1"/>
          </a:solidFill>
          <a:latin typeface="+mn-lt"/>
          <a:ea typeface="+mn-ea"/>
          <a:cs typeface="+mn-cs"/>
        </a:defRPr>
      </a:lvl3pPr>
      <a:lvl4pPr marL="1133902" algn="l" defTabSz="755934" rtl="0" eaLnBrk="1" latinLnBrk="0" hangingPunct="1">
        <a:defRPr sz="1488" kern="1200">
          <a:solidFill>
            <a:schemeClr val="tx1"/>
          </a:solidFill>
          <a:latin typeface="+mn-lt"/>
          <a:ea typeface="+mn-ea"/>
          <a:cs typeface="+mn-cs"/>
        </a:defRPr>
      </a:lvl4pPr>
      <a:lvl5pPr marL="1511869" algn="l" defTabSz="755934" rtl="0" eaLnBrk="1" latinLnBrk="0" hangingPunct="1">
        <a:defRPr sz="1488" kern="1200">
          <a:solidFill>
            <a:schemeClr val="tx1"/>
          </a:solidFill>
          <a:latin typeface="+mn-lt"/>
          <a:ea typeface="+mn-ea"/>
          <a:cs typeface="+mn-cs"/>
        </a:defRPr>
      </a:lvl5pPr>
      <a:lvl6pPr marL="1889836" algn="l" defTabSz="755934" rtl="0" eaLnBrk="1" latinLnBrk="0" hangingPunct="1">
        <a:defRPr sz="1488" kern="1200">
          <a:solidFill>
            <a:schemeClr val="tx1"/>
          </a:solidFill>
          <a:latin typeface="+mn-lt"/>
          <a:ea typeface="+mn-ea"/>
          <a:cs typeface="+mn-cs"/>
        </a:defRPr>
      </a:lvl6pPr>
      <a:lvl7pPr marL="2267803" algn="l" defTabSz="755934" rtl="0" eaLnBrk="1" latinLnBrk="0" hangingPunct="1">
        <a:defRPr sz="1488" kern="1200">
          <a:solidFill>
            <a:schemeClr val="tx1"/>
          </a:solidFill>
          <a:latin typeface="+mn-lt"/>
          <a:ea typeface="+mn-ea"/>
          <a:cs typeface="+mn-cs"/>
        </a:defRPr>
      </a:lvl7pPr>
      <a:lvl8pPr marL="2645771" algn="l" defTabSz="755934" rtl="0" eaLnBrk="1" latinLnBrk="0" hangingPunct="1">
        <a:defRPr sz="1488" kern="1200">
          <a:solidFill>
            <a:schemeClr val="tx1"/>
          </a:solidFill>
          <a:latin typeface="+mn-lt"/>
          <a:ea typeface="+mn-ea"/>
          <a:cs typeface="+mn-cs"/>
        </a:defRPr>
      </a:lvl8pPr>
      <a:lvl9pPr marL="3023738" algn="l" defTabSz="755934" rtl="0" eaLnBrk="1" latinLnBrk="0" hangingPunct="1">
        <a:defRPr sz="148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262188B-18D3-444E-977A-9A7BBEFBBF94}"/>
              </a:ext>
            </a:extLst>
          </p:cNvPr>
          <p:cNvPicPr>
            <a:picLocks noChangeAspect="1"/>
          </p:cNvPicPr>
          <p:nvPr/>
        </p:nvPicPr>
        <p:blipFill rotWithShape="1">
          <a:blip r:embed="rId2"/>
          <a:srcRect b="33703"/>
          <a:stretch/>
        </p:blipFill>
        <p:spPr>
          <a:xfrm>
            <a:off x="379412" y="243681"/>
            <a:ext cx="6800850" cy="6372886"/>
          </a:xfrm>
          <a:prstGeom prst="rect">
            <a:avLst/>
          </a:prstGeom>
        </p:spPr>
      </p:pic>
      <p:sp>
        <p:nvSpPr>
          <p:cNvPr id="2" name="Rectangle 1">
            <a:extLst>
              <a:ext uri="{FF2B5EF4-FFF2-40B4-BE49-F238E27FC236}">
                <a16:creationId xmlns:a16="http://schemas.microsoft.com/office/drawing/2014/main" id="{D15643D2-5DB6-DF4C-94DA-896D00A2ECC1}"/>
              </a:ext>
            </a:extLst>
          </p:cNvPr>
          <p:cNvSpPr/>
          <p:nvPr/>
        </p:nvSpPr>
        <p:spPr>
          <a:xfrm>
            <a:off x="755017" y="6780182"/>
            <a:ext cx="6049639" cy="3293530"/>
          </a:xfrm>
          <a:prstGeom prst="rect">
            <a:avLst/>
          </a:prstGeom>
        </p:spPr>
        <p:txBody>
          <a:bodyPr wrap="square">
            <a:spAutoFit/>
          </a:bodyPr>
          <a:lstStyle/>
          <a:p>
            <a:pPr algn="just">
              <a:lnSpc>
                <a:spcPct val="115000"/>
              </a:lnSpc>
              <a:spcAft>
                <a:spcPts val="600"/>
              </a:spcAft>
            </a:pPr>
            <a:r>
              <a:rPr lang="en-US" sz="1000" b="1" dirty="0">
                <a:latin typeface="Arial" panose="020B0604020202020204" pitchFamily="34" charset="0"/>
                <a:ea typeface="Calibri" panose="020F0502020204030204" pitchFamily="34" charset="0"/>
                <a:cs typeface="Arial" panose="020B0604020202020204" pitchFamily="34" charset="0"/>
              </a:rPr>
              <a:t>Figure S1. FACS of spermatogonial cells leads to high enrichment of PLZF</a:t>
            </a:r>
            <a:r>
              <a:rPr lang="en-US" sz="1000" b="1" baseline="30000" dirty="0">
                <a:latin typeface="Arial" panose="020B0604020202020204" pitchFamily="34" charset="0"/>
                <a:ea typeface="Calibri" panose="020F0502020204030204" pitchFamily="34" charset="0"/>
                <a:cs typeface="Arial" panose="020B0604020202020204" pitchFamily="34" charset="0"/>
              </a:rPr>
              <a:t>+</a:t>
            </a:r>
            <a:r>
              <a:rPr lang="en-US" sz="1000" b="1" dirty="0">
                <a:latin typeface="Arial" panose="020B0604020202020204" pitchFamily="34" charset="0"/>
                <a:ea typeface="Calibri" panose="020F0502020204030204" pitchFamily="34" charset="0"/>
                <a:cs typeface="Arial" panose="020B0604020202020204" pitchFamily="34" charset="0"/>
              </a:rPr>
              <a:t> cells</a:t>
            </a:r>
            <a:endParaRPr lang="en-CH" sz="1000" dirty="0">
              <a:latin typeface="Arial" panose="020B0604020202020204" pitchFamily="34" charset="0"/>
              <a:ea typeface="Calibri" panose="020F0502020204030204" pitchFamily="34" charset="0"/>
              <a:cs typeface="Arial" panose="020B0604020202020204" pitchFamily="34" charset="0"/>
            </a:endParaRPr>
          </a:p>
          <a:p>
            <a:pPr marL="342900" lvl="0" indent="-342900" algn="just">
              <a:lnSpc>
                <a:spcPct val="115000"/>
              </a:lnSpc>
              <a:spcAft>
                <a:spcPts val="1200"/>
              </a:spcAft>
              <a:buFont typeface="+mj-lt"/>
              <a:buAutoNum type="alphaUcParenBoth"/>
            </a:pPr>
            <a:r>
              <a:rPr lang="en-US" sz="1000" b="1" dirty="0">
                <a:latin typeface="Arial" panose="020B0604020202020204" pitchFamily="34" charset="0"/>
                <a:ea typeface="Calibri" panose="020F0502020204030204" pitchFamily="34" charset="0"/>
                <a:cs typeface="Arial" panose="020B0604020202020204" pitchFamily="34" charset="0"/>
              </a:rPr>
              <a:t> </a:t>
            </a:r>
            <a:r>
              <a:rPr lang="en-US" sz="1000" dirty="0">
                <a:latin typeface="Arial" panose="020B0604020202020204" pitchFamily="34" charset="0"/>
                <a:ea typeface="Calibri" panose="020F0502020204030204" pitchFamily="34" charset="0"/>
                <a:cs typeface="Arial" panose="020B0604020202020204" pitchFamily="34" charset="0"/>
              </a:rPr>
              <a:t>Representative dot plots of the sorting strategy for spermatogonial cell enrichment. Gating based on side scatter/forward scatter (SSC-A/FSC-A) and forward scatter – height/ forward scatter – area (FSC-H/FSC-A) was performed to exclude cell debris and cell clumps;</a:t>
            </a:r>
            <a:endParaRPr lang="en-CH" sz="1000" dirty="0">
              <a:latin typeface="Arial" panose="020B0604020202020204" pitchFamily="34" charset="0"/>
              <a:ea typeface="Calibri" panose="020F0502020204030204" pitchFamily="34" charset="0"/>
              <a:cs typeface="Arial" panose="020B0604020202020204" pitchFamily="34" charset="0"/>
            </a:endParaRPr>
          </a:p>
          <a:p>
            <a:pPr marL="342900" lvl="0" indent="-342900" algn="just">
              <a:lnSpc>
                <a:spcPct val="115000"/>
              </a:lnSpc>
              <a:spcAft>
                <a:spcPts val="1200"/>
              </a:spcAft>
              <a:buFont typeface="+mj-lt"/>
              <a:buAutoNum type="alphaUcParenBoth"/>
            </a:pPr>
            <a:r>
              <a:rPr lang="en-US" sz="1000" dirty="0">
                <a:latin typeface="Arial" panose="020B0604020202020204" pitchFamily="34" charset="0"/>
                <a:ea typeface="Calibri" panose="020F0502020204030204" pitchFamily="34" charset="0"/>
                <a:cs typeface="Arial" panose="020B0604020202020204" pitchFamily="34" charset="0"/>
              </a:rPr>
              <a:t>Immunocytochemistry cell samples before and after enrichment of spermatogonial cells. Immunocytochemistry of PND15 unsorted and sorted testis cell suspension was performed by fixating the cells on poly-L-lysine coated slides. Cells were stained with anti-PLZF antibody (S19 clone, Active Motif) and VECTASHIELD (with DAPI) antifade mounting medium was used for mounting. Cells were visualized under a fluorescence microscope and counted in 10 different fields of view / slide. The number of PLZF</a:t>
            </a:r>
            <a:r>
              <a:rPr lang="en-US" sz="1000" baseline="30000" dirty="0">
                <a:latin typeface="Arial" panose="020B0604020202020204" pitchFamily="34" charset="0"/>
                <a:ea typeface="Calibri" panose="020F0502020204030204" pitchFamily="34" charset="0"/>
                <a:cs typeface="Arial" panose="020B0604020202020204" pitchFamily="34" charset="0"/>
              </a:rPr>
              <a:t>+</a:t>
            </a:r>
            <a:r>
              <a:rPr lang="en-US" sz="1000" dirty="0">
                <a:latin typeface="Arial" panose="020B0604020202020204" pitchFamily="34" charset="0"/>
                <a:ea typeface="Calibri" panose="020F0502020204030204" pitchFamily="34" charset="0"/>
                <a:cs typeface="Arial" panose="020B0604020202020204" pitchFamily="34" charset="0"/>
              </a:rPr>
              <a:t> and PLZF</a:t>
            </a:r>
            <a:r>
              <a:rPr lang="en-US" sz="1000" baseline="30000" dirty="0">
                <a:latin typeface="Arial" panose="020B0604020202020204" pitchFamily="34" charset="0"/>
                <a:ea typeface="Calibri" panose="020F0502020204030204" pitchFamily="34" charset="0"/>
                <a:cs typeface="Arial" panose="020B0604020202020204" pitchFamily="34" charset="0"/>
              </a:rPr>
              <a:t>-</a:t>
            </a:r>
            <a:r>
              <a:rPr lang="en-US" sz="1000" dirty="0">
                <a:latin typeface="Arial" panose="020B0604020202020204" pitchFamily="34" charset="0"/>
                <a:ea typeface="Calibri" panose="020F0502020204030204" pitchFamily="34" charset="0"/>
                <a:cs typeface="Arial" panose="020B0604020202020204" pitchFamily="34" charset="0"/>
              </a:rPr>
              <a:t> cells from 10 different fields of view was averaged;</a:t>
            </a:r>
            <a:endParaRPr lang="en-CH" sz="1000" dirty="0">
              <a:latin typeface="Arial" panose="020B0604020202020204" pitchFamily="34" charset="0"/>
              <a:ea typeface="Calibri" panose="020F0502020204030204" pitchFamily="34" charset="0"/>
              <a:cs typeface="Arial" panose="020B0604020202020204" pitchFamily="34" charset="0"/>
            </a:endParaRPr>
          </a:p>
          <a:p>
            <a:pPr marL="342900" lvl="0" indent="-342900" algn="just">
              <a:lnSpc>
                <a:spcPct val="115000"/>
              </a:lnSpc>
              <a:spcAft>
                <a:spcPts val="1800"/>
              </a:spcAft>
              <a:buFont typeface="+mj-lt"/>
              <a:buAutoNum type="alphaUcParenBoth"/>
            </a:pPr>
            <a:r>
              <a:rPr lang="en-US" sz="1000" dirty="0">
                <a:latin typeface="Arial" panose="020B0604020202020204" pitchFamily="34" charset="0"/>
                <a:ea typeface="Calibri" panose="020F0502020204030204" pitchFamily="34" charset="0"/>
                <a:cs typeface="Arial" panose="020B0604020202020204" pitchFamily="34" charset="0"/>
              </a:rPr>
              <a:t>Heatmap of the expression profile of selected markers of spermatogonial and different testicular somatic cells extracted from the RNA-seq data on PND8, PND15 samples and on literature PND14 and PNW8 samples. Key genes for stem cell potential, stem and progenitor spermatogonia, and Leydig and Sertoli cells were chosen to assess the enrichment of spermatogonial cells in the sorted cell populations. Gene expression is represented in Log</a:t>
            </a:r>
            <a:r>
              <a:rPr lang="en-US" sz="1000" baseline="-25000" dirty="0">
                <a:latin typeface="Arial" panose="020B0604020202020204" pitchFamily="34" charset="0"/>
                <a:ea typeface="Calibri" panose="020F0502020204030204" pitchFamily="34" charset="0"/>
                <a:cs typeface="Arial" panose="020B0604020202020204" pitchFamily="34" charset="0"/>
              </a:rPr>
              <a:t>2</a:t>
            </a:r>
            <a:r>
              <a:rPr lang="en-US" sz="1000" dirty="0">
                <a:latin typeface="Arial" panose="020B0604020202020204" pitchFamily="34" charset="0"/>
                <a:ea typeface="Calibri" panose="020F0502020204030204" pitchFamily="34" charset="0"/>
                <a:cs typeface="Arial" panose="020B0604020202020204" pitchFamily="34" charset="0"/>
              </a:rPr>
              <a:t>CPM</a:t>
            </a:r>
            <a:r>
              <a:rPr lang="uz-Cyrl-UZ" sz="1000" dirty="0">
                <a:latin typeface="Arial" panose="020B0604020202020204" pitchFamily="34" charset="0"/>
                <a:ea typeface="Calibri" panose="020F0502020204030204" pitchFamily="34" charset="0"/>
                <a:cs typeface="Arial" panose="020B0604020202020204" pitchFamily="34" charset="0"/>
              </a:rPr>
              <a:t> </a:t>
            </a:r>
            <a:r>
              <a:rPr lang="en-US" sz="1000" dirty="0">
                <a:latin typeface="Arial" panose="020B0604020202020204" pitchFamily="34" charset="0"/>
                <a:ea typeface="Calibri" panose="020F0502020204030204" pitchFamily="34" charset="0"/>
                <a:cs typeface="Arial" panose="020B0604020202020204" pitchFamily="34" charset="0"/>
              </a:rPr>
              <a:t> (counts per million).</a:t>
            </a:r>
            <a:endParaRPr lang="en-CH" sz="1000" dirty="0">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5208090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CC7ACBD-8D78-C346-8F6E-79A3B1C7FD9A}"/>
              </a:ext>
            </a:extLst>
          </p:cNvPr>
          <p:cNvPicPr>
            <a:picLocks noChangeAspect="1"/>
          </p:cNvPicPr>
          <p:nvPr/>
        </p:nvPicPr>
        <p:blipFill>
          <a:blip r:embed="rId2"/>
          <a:stretch>
            <a:fillRect/>
          </a:stretch>
        </p:blipFill>
        <p:spPr>
          <a:xfrm>
            <a:off x="653732" y="418306"/>
            <a:ext cx="6252210" cy="6469380"/>
          </a:xfrm>
          <a:prstGeom prst="rect">
            <a:avLst/>
          </a:prstGeom>
        </p:spPr>
      </p:pic>
      <p:sp>
        <p:nvSpPr>
          <p:cNvPr id="7" name="Rectangle 6">
            <a:extLst>
              <a:ext uri="{FF2B5EF4-FFF2-40B4-BE49-F238E27FC236}">
                <a16:creationId xmlns:a16="http://schemas.microsoft.com/office/drawing/2014/main" id="{9B69C4EC-AF8E-414B-8459-9B1B07C1B39B}"/>
              </a:ext>
            </a:extLst>
          </p:cNvPr>
          <p:cNvSpPr/>
          <p:nvPr/>
        </p:nvSpPr>
        <p:spPr>
          <a:xfrm>
            <a:off x="910431" y="7151802"/>
            <a:ext cx="5738812" cy="1723870"/>
          </a:xfrm>
          <a:prstGeom prst="rect">
            <a:avLst/>
          </a:prstGeom>
        </p:spPr>
        <p:txBody>
          <a:bodyPr wrap="square">
            <a:spAutoFit/>
          </a:bodyPr>
          <a:lstStyle/>
          <a:p>
            <a:pPr algn="just">
              <a:lnSpc>
                <a:spcPct val="115000"/>
              </a:lnSpc>
              <a:spcAft>
                <a:spcPts val="600"/>
              </a:spcAft>
            </a:pPr>
            <a:r>
              <a:rPr lang="en-US" sz="1000" b="1" dirty="0">
                <a:latin typeface="Arial" panose="020B0604020202020204" pitchFamily="34" charset="0"/>
                <a:ea typeface="Calibri" panose="020F0502020204030204" pitchFamily="34" charset="0"/>
                <a:cs typeface="Arial" panose="020B0604020202020204" pitchFamily="34" charset="0"/>
              </a:rPr>
              <a:t>Figure S2. Omni-ATAC profiles of PND15 adult spermatogonial cell samples and their genomic distribution </a:t>
            </a:r>
            <a:endParaRPr lang="en-CH" sz="1000" dirty="0">
              <a:latin typeface="Arial" panose="020B0604020202020204" pitchFamily="34" charset="0"/>
              <a:ea typeface="Calibri" panose="020F0502020204030204" pitchFamily="34" charset="0"/>
              <a:cs typeface="Arial" panose="020B0604020202020204" pitchFamily="34" charset="0"/>
            </a:endParaRPr>
          </a:p>
          <a:p>
            <a:pPr marL="342900" lvl="0" indent="-342900" algn="just">
              <a:lnSpc>
                <a:spcPct val="115000"/>
              </a:lnSpc>
              <a:spcAft>
                <a:spcPts val="1200"/>
              </a:spcAft>
              <a:buFont typeface="+mj-lt"/>
              <a:buAutoNum type="alphaUcParenBoth"/>
            </a:pPr>
            <a:r>
              <a:rPr lang="en-US" sz="1000" dirty="0">
                <a:latin typeface="Arial" panose="020B0604020202020204" pitchFamily="34" charset="0"/>
                <a:ea typeface="Calibri" panose="020F0502020204030204" pitchFamily="34" charset="0"/>
                <a:cs typeface="Arial" panose="020B0604020202020204" pitchFamily="34" charset="0"/>
              </a:rPr>
              <a:t>Genomic distribution of the 158, 978 Omni-ATAC regions identified;</a:t>
            </a:r>
            <a:endParaRPr lang="en-CH" sz="1000" dirty="0">
              <a:latin typeface="Arial" panose="020B0604020202020204" pitchFamily="34" charset="0"/>
              <a:ea typeface="Calibri" panose="020F0502020204030204" pitchFamily="34" charset="0"/>
              <a:cs typeface="Arial" panose="020B0604020202020204" pitchFamily="34" charset="0"/>
            </a:endParaRPr>
          </a:p>
          <a:p>
            <a:pPr marL="342900" lvl="0" indent="-342900" algn="just">
              <a:lnSpc>
                <a:spcPct val="115000"/>
              </a:lnSpc>
              <a:spcAft>
                <a:spcPts val="1200"/>
              </a:spcAft>
              <a:buFont typeface="+mj-lt"/>
              <a:buAutoNum type="alphaUcParenBoth"/>
            </a:pPr>
            <a:r>
              <a:rPr lang="en-US" sz="1000" dirty="0">
                <a:latin typeface="Arial" panose="020B0604020202020204" pitchFamily="34" charset="0"/>
                <a:ea typeface="Calibri" panose="020F0502020204030204" pitchFamily="34" charset="0"/>
                <a:cs typeface="Arial" panose="020B0604020202020204" pitchFamily="34" charset="0"/>
              </a:rPr>
              <a:t>Dot plots of top enriched GO biological processes for regions with increased chromatin accessibility in adult spermatogonia, within gene bodies and around transcription starting sites (TSSs) of nearby genes (TSS +/- 1kb). The size of dots indicates the number of genes in the term and the color of each dot corresponds to the adjusted </a:t>
            </a:r>
            <a:r>
              <a:rPr lang="en-US" sz="1000" i="1" dirty="0">
                <a:latin typeface="Arial" panose="020B0604020202020204" pitchFamily="34" charset="0"/>
                <a:ea typeface="Calibri" panose="020F0502020204030204" pitchFamily="34" charset="0"/>
                <a:cs typeface="Arial" panose="020B0604020202020204" pitchFamily="34" charset="0"/>
              </a:rPr>
              <a:t>P </a:t>
            </a:r>
            <a:r>
              <a:rPr lang="en-US" sz="1000" dirty="0">
                <a:latin typeface="Arial" panose="020B0604020202020204" pitchFamily="34" charset="0"/>
                <a:ea typeface="Calibri" panose="020F0502020204030204" pitchFamily="34" charset="0"/>
                <a:cs typeface="Arial" panose="020B0604020202020204" pitchFamily="34" charset="0"/>
              </a:rPr>
              <a:t>value of the term’s enrichment.</a:t>
            </a:r>
            <a:endParaRPr lang="en-CH" sz="1000" dirty="0">
              <a:effectLst/>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42629357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08B06C0-FCCC-AD48-A354-39CCB1D3220D}"/>
              </a:ext>
            </a:extLst>
          </p:cNvPr>
          <p:cNvSpPr/>
          <p:nvPr/>
        </p:nvSpPr>
        <p:spPr>
          <a:xfrm>
            <a:off x="716597" y="6220879"/>
            <a:ext cx="5990589" cy="1823897"/>
          </a:xfrm>
          <a:prstGeom prst="rect">
            <a:avLst/>
          </a:prstGeom>
        </p:spPr>
        <p:txBody>
          <a:bodyPr wrap="square">
            <a:spAutoFit/>
          </a:bodyPr>
          <a:lstStyle/>
          <a:p>
            <a:pPr algn="just">
              <a:lnSpc>
                <a:spcPct val="115000"/>
              </a:lnSpc>
              <a:spcAft>
                <a:spcPts val="1200"/>
              </a:spcAft>
            </a:pPr>
            <a:r>
              <a:rPr lang="en-US" sz="1000" b="1" dirty="0">
                <a:latin typeface="Arial" panose="020B0604020202020204" pitchFamily="34" charset="0"/>
                <a:ea typeface="Calibri" panose="020F0502020204030204" pitchFamily="34" charset="0"/>
                <a:cs typeface="Arial" panose="020B0604020202020204" pitchFamily="34" charset="0"/>
              </a:rPr>
              <a:t>Figure S3. Representative examples from Categories 1-3 resulted from the overlap of chromatin accessibility, gene expression and histone profiling datasets</a:t>
            </a:r>
            <a:endParaRPr lang="en-CH" sz="1000" dirty="0">
              <a:latin typeface="Arial" panose="020B0604020202020204" pitchFamily="34" charset="0"/>
              <a:ea typeface="Calibri" panose="020F0502020204030204" pitchFamily="34" charset="0"/>
              <a:cs typeface="Arial" panose="020B0604020202020204" pitchFamily="34" charset="0"/>
            </a:endParaRPr>
          </a:p>
          <a:p>
            <a:pPr marL="457200" algn="just">
              <a:lnSpc>
                <a:spcPct val="115000"/>
              </a:lnSpc>
              <a:spcAft>
                <a:spcPts val="600"/>
              </a:spcAft>
            </a:pPr>
            <a:r>
              <a:rPr lang="en-US" sz="1000" dirty="0">
                <a:latin typeface="Arial" panose="020B0604020202020204" pitchFamily="34" charset="0"/>
                <a:ea typeface="Calibri" panose="020F0502020204030204" pitchFamily="34" charset="0"/>
                <a:cs typeface="Arial" panose="020B0604020202020204" pitchFamily="34" charset="0"/>
              </a:rPr>
              <a:t>(A-C) </a:t>
            </a:r>
            <a:r>
              <a:rPr lang="uz-Cyrl-UZ" sz="1000" dirty="0">
                <a:latin typeface="Arial" panose="020B0604020202020204" pitchFamily="34" charset="0"/>
                <a:ea typeface="Calibri" panose="020F0502020204030204" pitchFamily="34" charset="0"/>
                <a:cs typeface="Arial" panose="020B0604020202020204" pitchFamily="34" charset="0"/>
              </a:rPr>
              <a:t>Genomic snapshots from the Integrative Genomics Viewer (IGV, Broad Institute) of exemplary genes from Category 1 (</a:t>
            </a:r>
            <a:r>
              <a:rPr lang="en-US" sz="1000" i="1" dirty="0">
                <a:latin typeface="Arial" panose="020B0604020202020204" pitchFamily="34" charset="0"/>
                <a:ea typeface="Calibri" panose="020F0502020204030204" pitchFamily="34" charset="0"/>
                <a:cs typeface="Arial" panose="020B0604020202020204" pitchFamily="34" charset="0"/>
              </a:rPr>
              <a:t>Gata2</a:t>
            </a:r>
            <a:r>
              <a:rPr lang="en-US" sz="1000" dirty="0">
                <a:latin typeface="Arial" panose="020B0604020202020204" pitchFamily="34" charset="0"/>
                <a:ea typeface="Calibri" panose="020F0502020204030204" pitchFamily="34" charset="0"/>
                <a:cs typeface="Arial" panose="020B0604020202020204" pitchFamily="34" charset="0"/>
              </a:rPr>
              <a:t> and</a:t>
            </a:r>
            <a:r>
              <a:rPr lang="en-US" sz="1000" i="1" dirty="0">
                <a:latin typeface="Arial" panose="020B0604020202020204" pitchFamily="34" charset="0"/>
                <a:ea typeface="Calibri" panose="020F0502020204030204" pitchFamily="34" charset="0"/>
                <a:cs typeface="Arial" panose="020B0604020202020204" pitchFamily="34" charset="0"/>
              </a:rPr>
              <a:t> Pdpk1</a:t>
            </a:r>
            <a:r>
              <a:rPr lang="uz-Cyrl-UZ" sz="1000" dirty="0">
                <a:latin typeface="Arial" panose="020B0604020202020204" pitchFamily="34" charset="0"/>
                <a:ea typeface="Calibri" panose="020F0502020204030204" pitchFamily="34" charset="0"/>
                <a:cs typeface="Arial" panose="020B0604020202020204" pitchFamily="34" charset="0"/>
              </a:rPr>
              <a:t>), Category 2 (</a:t>
            </a:r>
            <a:r>
              <a:rPr lang="uz-Cyrl-UZ" sz="1000" i="1" dirty="0">
                <a:latin typeface="Arial" panose="020B0604020202020204" pitchFamily="34" charset="0"/>
                <a:ea typeface="Calibri" panose="020F0502020204030204" pitchFamily="34" charset="0"/>
                <a:cs typeface="Arial" panose="020B0604020202020204" pitchFamily="34" charset="0"/>
              </a:rPr>
              <a:t>Hmx1 </a:t>
            </a:r>
            <a:r>
              <a:rPr lang="en-US" sz="1000" dirty="0">
                <a:latin typeface="Arial" panose="020B0604020202020204" pitchFamily="34" charset="0"/>
                <a:ea typeface="Calibri" panose="020F0502020204030204" pitchFamily="34" charset="0"/>
                <a:cs typeface="Arial" panose="020B0604020202020204" pitchFamily="34" charset="0"/>
              </a:rPr>
              <a:t>and</a:t>
            </a:r>
            <a:r>
              <a:rPr lang="en-US" sz="1000" i="1" dirty="0">
                <a:latin typeface="Arial" panose="020B0604020202020204" pitchFamily="34" charset="0"/>
                <a:ea typeface="Calibri" panose="020F0502020204030204" pitchFamily="34" charset="0"/>
                <a:cs typeface="Arial" panose="020B0604020202020204" pitchFamily="34" charset="0"/>
              </a:rPr>
              <a:t> Fgf8</a:t>
            </a:r>
            <a:r>
              <a:rPr lang="uz-Cyrl-UZ" sz="1000" dirty="0">
                <a:latin typeface="Arial" panose="020B0604020202020204" pitchFamily="34" charset="0"/>
                <a:ea typeface="Calibri" panose="020F0502020204030204" pitchFamily="34" charset="0"/>
                <a:cs typeface="Arial" panose="020B0604020202020204" pitchFamily="34" charset="0"/>
              </a:rPr>
              <a:t>) and Category 3 (</a:t>
            </a:r>
            <a:r>
              <a:rPr lang="en-US" sz="1000" i="1" dirty="0">
                <a:latin typeface="Arial" panose="020B0604020202020204" pitchFamily="34" charset="0"/>
                <a:ea typeface="Calibri" panose="020F0502020204030204" pitchFamily="34" charset="0"/>
                <a:cs typeface="Arial" panose="020B0604020202020204" pitchFamily="34" charset="0"/>
              </a:rPr>
              <a:t>Dap2ip</a:t>
            </a:r>
            <a:r>
              <a:rPr lang="uz-Cyrl-UZ" sz="1000" dirty="0">
                <a:latin typeface="Arial" panose="020B0604020202020204" pitchFamily="34" charset="0"/>
                <a:ea typeface="Calibri" panose="020F0502020204030204" pitchFamily="34" charset="0"/>
                <a:cs typeface="Arial" panose="020B0604020202020204" pitchFamily="34" charset="0"/>
              </a:rPr>
              <a:t>) showing relative abundance of: transcripts from RNA-seq, chromatin accessibility from ATAC-seq and enrichment of 3 different histone marks (H3K27ac, H3K4me3 and H3K27me3) from ChIP-seq. RNA-seq data </a:t>
            </a:r>
            <a:r>
              <a:rPr lang="de-CH" sz="1000" dirty="0" err="1">
                <a:latin typeface="Arial" panose="020B0604020202020204" pitchFamily="34" charset="0"/>
                <a:ea typeface="Calibri" panose="020F0502020204030204" pitchFamily="34" charset="0"/>
                <a:cs typeface="Arial" panose="020B0604020202020204" pitchFamily="34" charset="0"/>
              </a:rPr>
              <a:t>corresponds</a:t>
            </a:r>
            <a:r>
              <a:rPr lang="de-CH" sz="1000" dirty="0">
                <a:latin typeface="Arial" panose="020B0604020202020204" pitchFamily="34" charset="0"/>
                <a:ea typeface="Calibri" panose="020F0502020204030204" pitchFamily="34" charset="0"/>
                <a:cs typeface="Arial" panose="020B0604020202020204" pitchFamily="34" charset="0"/>
              </a:rPr>
              <a:t> to </a:t>
            </a:r>
            <a:r>
              <a:rPr lang="uz-Cyrl-UZ" sz="1000" dirty="0">
                <a:latin typeface="Arial" panose="020B0604020202020204" pitchFamily="34" charset="0"/>
                <a:ea typeface="Calibri" panose="020F0502020204030204" pitchFamily="34" charset="0"/>
                <a:cs typeface="Arial" panose="020B0604020202020204" pitchFamily="34" charset="0"/>
              </a:rPr>
              <a:t>literature PND14 and adult (PNW8) spermatogonial cells and ATAC-seq data </a:t>
            </a:r>
            <a:r>
              <a:rPr lang="de-CH" sz="1000" dirty="0">
                <a:latin typeface="Arial" panose="020B0604020202020204" pitchFamily="34" charset="0"/>
                <a:ea typeface="Calibri" panose="020F0502020204030204" pitchFamily="34" charset="0"/>
                <a:cs typeface="Arial" panose="020B0604020202020204" pitchFamily="34" charset="0"/>
              </a:rPr>
              <a:t>to</a:t>
            </a:r>
            <a:r>
              <a:rPr lang="uz-Cyrl-UZ" sz="1000" dirty="0">
                <a:latin typeface="Arial" panose="020B0604020202020204" pitchFamily="34" charset="0"/>
                <a:ea typeface="Calibri" panose="020F0502020204030204" pitchFamily="34" charset="0"/>
                <a:cs typeface="Arial" panose="020B0604020202020204" pitchFamily="34" charset="0"/>
              </a:rPr>
              <a:t> PND15 and adult (PNW20) spermatogonial cells, respectively. </a:t>
            </a:r>
            <a:endParaRPr lang="en-CH" sz="1000" dirty="0">
              <a:effectLst/>
              <a:latin typeface="Arial" panose="020B0604020202020204" pitchFamily="34" charset="0"/>
              <a:ea typeface="Calibri" panose="020F050202020403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0AEC6339-3E32-8B48-A655-DFFC6D90DF86}"/>
              </a:ext>
            </a:extLst>
          </p:cNvPr>
          <p:cNvPicPr>
            <a:picLocks noChangeAspect="1"/>
          </p:cNvPicPr>
          <p:nvPr/>
        </p:nvPicPr>
        <p:blipFill>
          <a:blip r:embed="rId2"/>
          <a:stretch>
            <a:fillRect/>
          </a:stretch>
        </p:blipFill>
        <p:spPr>
          <a:xfrm>
            <a:off x="716597" y="427196"/>
            <a:ext cx="6126480" cy="5589270"/>
          </a:xfrm>
          <a:prstGeom prst="rect">
            <a:avLst/>
          </a:prstGeom>
        </p:spPr>
      </p:pic>
    </p:spTree>
    <p:extLst>
      <p:ext uri="{BB962C8B-B14F-4D97-AF65-F5344CB8AC3E}">
        <p14:creationId xmlns:p14="http://schemas.microsoft.com/office/powerpoint/2010/main" val="14778149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481762-BF34-A841-B168-D808463935DA}"/>
              </a:ext>
            </a:extLst>
          </p:cNvPr>
          <p:cNvPicPr>
            <a:picLocks noChangeAspect="1"/>
          </p:cNvPicPr>
          <p:nvPr/>
        </p:nvPicPr>
        <p:blipFill>
          <a:blip r:embed="rId2"/>
          <a:stretch>
            <a:fillRect/>
          </a:stretch>
        </p:blipFill>
        <p:spPr>
          <a:xfrm>
            <a:off x="1133792" y="312118"/>
            <a:ext cx="5292090" cy="4674870"/>
          </a:xfrm>
          <a:prstGeom prst="rect">
            <a:avLst/>
          </a:prstGeom>
        </p:spPr>
      </p:pic>
      <p:sp>
        <p:nvSpPr>
          <p:cNvPr id="6" name="Rectangle 5">
            <a:extLst>
              <a:ext uri="{FF2B5EF4-FFF2-40B4-BE49-F238E27FC236}">
                <a16:creationId xmlns:a16="http://schemas.microsoft.com/office/drawing/2014/main" id="{199C1A27-F393-8541-9DCC-25514A73693F}"/>
              </a:ext>
            </a:extLst>
          </p:cNvPr>
          <p:cNvSpPr/>
          <p:nvPr/>
        </p:nvSpPr>
        <p:spPr>
          <a:xfrm>
            <a:off x="851493" y="4986988"/>
            <a:ext cx="5574389" cy="3501280"/>
          </a:xfrm>
          <a:prstGeom prst="rect">
            <a:avLst/>
          </a:prstGeom>
        </p:spPr>
        <p:txBody>
          <a:bodyPr wrap="square">
            <a:spAutoFit/>
          </a:bodyPr>
          <a:lstStyle/>
          <a:p>
            <a:pPr algn="just">
              <a:lnSpc>
                <a:spcPct val="115000"/>
              </a:lnSpc>
              <a:spcAft>
                <a:spcPts val="1200"/>
              </a:spcAft>
            </a:pPr>
            <a:r>
              <a:rPr lang="en-US" sz="1000" b="1" dirty="0">
                <a:latin typeface="Arial" panose="020B0604020202020204" pitchFamily="34" charset="0"/>
                <a:ea typeface="Calibri" panose="020F0502020204030204" pitchFamily="34" charset="0"/>
                <a:cs typeface="Arial" panose="020B0604020202020204" pitchFamily="34" charset="0"/>
              </a:rPr>
              <a:t>Figure S4. DNAme profiles of spermatogonial cells do not show major changes over the period of testis postnatal maturation</a:t>
            </a:r>
            <a:endParaRPr lang="en-CH" sz="1000" b="1" dirty="0">
              <a:latin typeface="Arial" panose="020B0604020202020204" pitchFamily="34" charset="0"/>
              <a:ea typeface="Calibri" panose="020F0502020204030204" pitchFamily="34" charset="0"/>
              <a:cs typeface="Arial" panose="020B0604020202020204" pitchFamily="34" charset="0"/>
            </a:endParaRPr>
          </a:p>
          <a:p>
            <a:pPr algn="just">
              <a:lnSpc>
                <a:spcPct val="115000"/>
              </a:lnSpc>
              <a:spcAft>
                <a:spcPts val="1200"/>
              </a:spcAft>
            </a:pPr>
            <a:r>
              <a:rPr lang="uz-Cyrl-UZ" sz="1000" dirty="0">
                <a:latin typeface="Arial" panose="020B0604020202020204" pitchFamily="34" charset="0"/>
                <a:ea typeface="Calibri" panose="020F0502020204030204" pitchFamily="34" charset="0"/>
                <a:cs typeface="Arial" panose="020B0604020202020204" pitchFamily="34" charset="0"/>
              </a:rPr>
              <a:t>Enriched heatmaps showing the overlap between Category 1-4 regions</a:t>
            </a:r>
            <a:r>
              <a:rPr lang="en-US" sz="1000" dirty="0">
                <a:latin typeface="Arial" panose="020B0604020202020204" pitchFamily="34" charset="0"/>
                <a:ea typeface="Calibri" panose="020F0502020204030204" pitchFamily="34" charset="0"/>
                <a:cs typeface="Arial" panose="020B0604020202020204" pitchFamily="34" charset="0"/>
              </a:rPr>
              <a:t>, </a:t>
            </a:r>
            <a:r>
              <a:rPr lang="uz-Cyrl-UZ" sz="1000" dirty="0">
                <a:latin typeface="Arial" panose="020B0604020202020204" pitchFamily="34" charset="0"/>
                <a:ea typeface="Calibri" panose="020F0502020204030204" pitchFamily="34" charset="0"/>
                <a:cs typeface="Arial" panose="020B0604020202020204" pitchFamily="34" charset="0"/>
              </a:rPr>
              <a:t>literature ChIP-seq data in PNW8 spermatogonia for H3K4me3, H3K27ac and H3K27me3</a:t>
            </a:r>
            <a:r>
              <a:rPr lang="en-US" sz="1000" dirty="0">
                <a:latin typeface="Arial" panose="020B0604020202020204" pitchFamily="34" charset="0"/>
                <a:ea typeface="Calibri" panose="020F0502020204030204" pitchFamily="34" charset="0"/>
                <a:cs typeface="Arial" panose="020B0604020202020204" pitchFamily="34" charset="0"/>
              </a:rPr>
              <a:t>, and DNAme data from BS in PND7, PND14 and PNW8 spermatogonia</a:t>
            </a:r>
            <a:r>
              <a:rPr lang="uz-Cyrl-UZ" sz="1000" dirty="0">
                <a:latin typeface="Arial" panose="020B0604020202020204" pitchFamily="34" charset="0"/>
                <a:ea typeface="Calibri" panose="020F0502020204030204" pitchFamily="34" charset="0"/>
                <a:cs typeface="Arial" panose="020B0604020202020204" pitchFamily="34" charset="0"/>
              </a:rPr>
              <a:t>. For each of the Category 1-4 the following sub-categorization was applied: </a:t>
            </a:r>
            <a:endParaRPr lang="de-CH" sz="1000" dirty="0">
              <a:latin typeface="Arial" panose="020B0604020202020204" pitchFamily="34" charset="0"/>
              <a:ea typeface="Calibri" panose="020F0502020204030204" pitchFamily="34" charset="0"/>
              <a:cs typeface="Arial" panose="020B0604020202020204" pitchFamily="34" charset="0"/>
            </a:endParaRPr>
          </a:p>
          <a:p>
            <a:pPr marL="628650" lvl="1" indent="-171450" algn="just">
              <a:lnSpc>
                <a:spcPct val="115000"/>
              </a:lnSpc>
              <a:spcAft>
                <a:spcPts val="1200"/>
              </a:spcAft>
              <a:buFont typeface="Arial" panose="020B0604020202020204" pitchFamily="34" charset="0"/>
              <a:buChar char="•"/>
            </a:pPr>
            <a:r>
              <a:rPr lang="de-CH" sz="1000" dirty="0">
                <a:latin typeface="Arial" panose="020B0604020202020204" pitchFamily="34" charset="0"/>
                <a:ea typeface="Calibri" panose="020F0502020204030204" pitchFamily="34" charset="0"/>
                <a:cs typeface="Arial" panose="020B0604020202020204" pitchFamily="34" charset="0"/>
              </a:rPr>
              <a:t>R</a:t>
            </a:r>
            <a:r>
              <a:rPr lang="uz-Cyrl-UZ" sz="1000" dirty="0">
                <a:latin typeface="Arial" panose="020B0604020202020204" pitchFamily="34" charset="0"/>
                <a:ea typeface="Calibri" panose="020F0502020204030204" pitchFamily="34" charset="0"/>
                <a:cs typeface="Arial" panose="020B0604020202020204" pitchFamily="34" charset="0"/>
              </a:rPr>
              <a:t>egions that are enriched for H3K4me3 (with or w/o H3K27ac and/or H3K27me3) </a:t>
            </a:r>
            <a:endParaRPr lang="de-CH" sz="1000" dirty="0">
              <a:latin typeface="Arial" panose="020B0604020202020204" pitchFamily="34" charset="0"/>
              <a:ea typeface="Calibri" panose="020F0502020204030204" pitchFamily="34" charset="0"/>
              <a:cs typeface="Arial" panose="020B0604020202020204" pitchFamily="34" charset="0"/>
            </a:endParaRPr>
          </a:p>
          <a:p>
            <a:pPr marL="628650" lvl="1" indent="-171450" algn="just">
              <a:lnSpc>
                <a:spcPct val="115000"/>
              </a:lnSpc>
              <a:spcAft>
                <a:spcPts val="1200"/>
              </a:spcAft>
              <a:buFont typeface="Arial" panose="020B0604020202020204" pitchFamily="34" charset="0"/>
              <a:buChar char="•"/>
            </a:pPr>
            <a:r>
              <a:rPr lang="de-CH" sz="1000" dirty="0">
                <a:latin typeface="Arial" panose="020B0604020202020204" pitchFamily="34" charset="0"/>
                <a:ea typeface="Calibri" panose="020F0502020204030204" pitchFamily="34" charset="0"/>
                <a:cs typeface="Arial" panose="020B0604020202020204" pitchFamily="34" charset="0"/>
              </a:rPr>
              <a:t>R</a:t>
            </a:r>
            <a:r>
              <a:rPr lang="uz-Cyrl-UZ" sz="1000" dirty="0">
                <a:latin typeface="Arial" panose="020B0604020202020204" pitchFamily="34" charset="0"/>
                <a:ea typeface="Calibri" panose="020F0502020204030204" pitchFamily="34" charset="0"/>
                <a:cs typeface="Arial" panose="020B0604020202020204" pitchFamily="34" charset="0"/>
              </a:rPr>
              <a:t>egions that are enriched for H3K27ac (and lack both H3K4me3 and H3K27me3)</a:t>
            </a:r>
            <a:endParaRPr lang="de-CH" sz="1000" dirty="0">
              <a:latin typeface="Arial" panose="020B0604020202020204" pitchFamily="34" charset="0"/>
              <a:ea typeface="Calibri" panose="020F0502020204030204" pitchFamily="34" charset="0"/>
              <a:cs typeface="Arial" panose="020B0604020202020204" pitchFamily="34" charset="0"/>
            </a:endParaRPr>
          </a:p>
          <a:p>
            <a:pPr marL="628650" lvl="1" indent="-171450" algn="just">
              <a:lnSpc>
                <a:spcPct val="115000"/>
              </a:lnSpc>
              <a:spcAft>
                <a:spcPts val="1200"/>
              </a:spcAft>
              <a:buFont typeface="Arial" panose="020B0604020202020204" pitchFamily="34" charset="0"/>
              <a:buChar char="•"/>
            </a:pPr>
            <a:r>
              <a:rPr lang="de-CH" sz="1000" dirty="0">
                <a:latin typeface="Arial" panose="020B0604020202020204" pitchFamily="34" charset="0"/>
                <a:ea typeface="Calibri" panose="020F0502020204030204" pitchFamily="34" charset="0"/>
                <a:cs typeface="Arial" panose="020B0604020202020204" pitchFamily="34" charset="0"/>
              </a:rPr>
              <a:t>R</a:t>
            </a:r>
            <a:r>
              <a:rPr lang="uz-Cyrl-UZ" sz="1000" dirty="0">
                <a:latin typeface="Arial" panose="020B0604020202020204" pitchFamily="34" charset="0"/>
                <a:ea typeface="Calibri" panose="020F0502020204030204" pitchFamily="34" charset="0"/>
                <a:cs typeface="Arial" panose="020B0604020202020204" pitchFamily="34" charset="0"/>
              </a:rPr>
              <a:t>egions that are enriched for H3K27me3 (and lack both H3K4me3 and H3K27ac)  </a:t>
            </a:r>
            <a:endParaRPr lang="de-CH" sz="1000" dirty="0">
              <a:latin typeface="Arial" panose="020B0604020202020204" pitchFamily="34" charset="0"/>
              <a:ea typeface="Calibri" panose="020F0502020204030204" pitchFamily="34" charset="0"/>
              <a:cs typeface="Arial" panose="020B0604020202020204" pitchFamily="34" charset="0"/>
            </a:endParaRPr>
          </a:p>
          <a:p>
            <a:pPr algn="just">
              <a:lnSpc>
                <a:spcPct val="115000"/>
              </a:lnSpc>
              <a:spcAft>
                <a:spcPts val="1200"/>
              </a:spcAft>
            </a:pPr>
            <a:r>
              <a:rPr lang="uz-Cyrl-UZ" sz="1000" dirty="0">
                <a:latin typeface="Arial" panose="020B0604020202020204" pitchFamily="34" charset="0"/>
                <a:ea typeface="Calibri" panose="020F0502020204030204" pitchFamily="34" charset="0"/>
                <a:cs typeface="Arial" panose="020B0604020202020204" pitchFamily="34" charset="0"/>
              </a:rPr>
              <a:t>Each line represents a peak region and the regions are ordered by the ATAC-seq signal. Mid-x-axis corresponds to the middle of a peak region and is extended to +/- 1 kbp. The color-key of the ATAC-se</a:t>
            </a:r>
            <a:r>
              <a:rPr lang="en-US" sz="1000" dirty="0">
                <a:latin typeface="Arial" panose="020B0604020202020204" pitchFamily="34" charset="0"/>
                <a:ea typeface="Calibri" panose="020F0502020204030204" pitchFamily="34" charset="0"/>
                <a:cs typeface="Arial" panose="020B0604020202020204" pitchFamily="34" charset="0"/>
              </a:rPr>
              <a:t>q, </a:t>
            </a:r>
            <a:r>
              <a:rPr lang="uz-Cyrl-UZ" sz="1000" dirty="0">
                <a:latin typeface="Arial" panose="020B0604020202020204" pitchFamily="34" charset="0"/>
                <a:ea typeface="Calibri" panose="020F0502020204030204" pitchFamily="34" charset="0"/>
                <a:cs typeface="Arial" panose="020B0604020202020204" pitchFamily="34" charset="0"/>
              </a:rPr>
              <a:t>ChIP-seq </a:t>
            </a:r>
            <a:r>
              <a:rPr lang="en-US" sz="1000" dirty="0">
                <a:latin typeface="Arial" panose="020B0604020202020204" pitchFamily="34" charset="0"/>
                <a:ea typeface="Calibri" panose="020F0502020204030204" pitchFamily="34" charset="0"/>
                <a:cs typeface="Arial" panose="020B0604020202020204" pitchFamily="34" charset="0"/>
              </a:rPr>
              <a:t>and BS </a:t>
            </a:r>
            <a:r>
              <a:rPr lang="uz-Cyrl-UZ" sz="1000" dirty="0">
                <a:latin typeface="Arial" panose="020B0604020202020204" pitchFamily="34" charset="0"/>
                <a:ea typeface="Calibri" panose="020F0502020204030204" pitchFamily="34" charset="0"/>
                <a:cs typeface="Arial" panose="020B0604020202020204" pitchFamily="34" charset="0"/>
              </a:rPr>
              <a:t>heatmaps represent ATAC-seq</a:t>
            </a:r>
            <a:r>
              <a:rPr lang="en-US" sz="1000" dirty="0">
                <a:latin typeface="Arial" panose="020B0604020202020204" pitchFamily="34" charset="0"/>
                <a:ea typeface="Calibri" panose="020F0502020204030204" pitchFamily="34" charset="0"/>
                <a:cs typeface="Arial" panose="020B0604020202020204" pitchFamily="34" charset="0"/>
              </a:rPr>
              <a:t>, </a:t>
            </a:r>
            <a:r>
              <a:rPr lang="uz-Cyrl-UZ" sz="1000" dirty="0">
                <a:latin typeface="Arial" panose="020B0604020202020204" pitchFamily="34" charset="0"/>
                <a:ea typeface="Calibri" panose="020F0502020204030204" pitchFamily="34" charset="0"/>
                <a:cs typeface="Arial" panose="020B0604020202020204" pitchFamily="34" charset="0"/>
              </a:rPr>
              <a:t>ChIP-seq </a:t>
            </a:r>
            <a:r>
              <a:rPr lang="en-US" sz="1000" dirty="0">
                <a:latin typeface="Arial" panose="020B0604020202020204" pitchFamily="34" charset="0"/>
                <a:ea typeface="Calibri" panose="020F0502020204030204" pitchFamily="34" charset="0"/>
                <a:cs typeface="Arial" panose="020B0604020202020204" pitchFamily="34" charset="0"/>
              </a:rPr>
              <a:t>and BS signal</a:t>
            </a:r>
            <a:r>
              <a:rPr lang="uz-Cyrl-UZ" sz="1000" dirty="0">
                <a:latin typeface="Arial" panose="020B0604020202020204" pitchFamily="34" charset="0"/>
                <a:ea typeface="Calibri" panose="020F0502020204030204" pitchFamily="34" charset="0"/>
                <a:cs typeface="Arial" panose="020B0604020202020204" pitchFamily="34" charset="0"/>
              </a:rPr>
              <a:t>, respectively. For RNA-seq, log</a:t>
            </a:r>
            <a:r>
              <a:rPr lang="uz-Cyrl-UZ" sz="1000" baseline="-25000" dirty="0">
                <a:latin typeface="Arial" panose="020B0604020202020204" pitchFamily="34" charset="0"/>
                <a:ea typeface="Calibri" panose="020F0502020204030204" pitchFamily="34" charset="0"/>
                <a:cs typeface="Arial" panose="020B0604020202020204" pitchFamily="34" charset="0"/>
              </a:rPr>
              <a:t>2</a:t>
            </a:r>
            <a:r>
              <a:rPr lang="uz-Cyrl-UZ" sz="1000" dirty="0">
                <a:latin typeface="Arial" panose="020B0604020202020204" pitchFamily="34" charset="0"/>
                <a:ea typeface="Calibri" panose="020F0502020204030204" pitchFamily="34" charset="0"/>
                <a:cs typeface="Arial" panose="020B0604020202020204" pitchFamily="34" charset="0"/>
              </a:rPr>
              <a:t> FC is shown from PND8 vs PND15 and PND14 vs PNW8 comparisons</a:t>
            </a:r>
            <a:r>
              <a:rPr lang="en-US" sz="1000" dirty="0">
                <a:latin typeface="Arial" panose="020B0604020202020204" pitchFamily="34" charset="0"/>
                <a:ea typeface="Calibri" panose="020F0502020204030204" pitchFamily="34" charset="0"/>
                <a:cs typeface="Arial" panose="020B0604020202020204" pitchFamily="34" charset="0"/>
              </a:rPr>
              <a:t>. For BS, the level of DNAme is between 0 and 1, with 0 representing completely unmethylated loci and 1 fully methylated loci, respectively. </a:t>
            </a:r>
            <a:endParaRPr lang="en-CH" sz="1000" dirty="0">
              <a:effectLst/>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8551904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E2DFE16-0D72-4547-8E16-3D6139B9A734}"/>
              </a:ext>
            </a:extLst>
          </p:cNvPr>
          <p:cNvSpPr/>
          <p:nvPr/>
        </p:nvSpPr>
        <p:spPr>
          <a:xfrm>
            <a:off x="666606" y="7729846"/>
            <a:ext cx="6226461" cy="2000869"/>
          </a:xfrm>
          <a:prstGeom prst="rect">
            <a:avLst/>
          </a:prstGeom>
        </p:spPr>
        <p:txBody>
          <a:bodyPr wrap="square">
            <a:spAutoFit/>
          </a:bodyPr>
          <a:lstStyle/>
          <a:p>
            <a:pPr algn="just">
              <a:lnSpc>
                <a:spcPct val="115000"/>
              </a:lnSpc>
              <a:spcAft>
                <a:spcPts val="1200"/>
              </a:spcAft>
            </a:pPr>
            <a:r>
              <a:rPr lang="en-GB" sz="1000" b="1" dirty="0">
                <a:latin typeface="Arial" panose="020B0604020202020204" pitchFamily="34" charset="0"/>
                <a:ea typeface="Calibri" panose="020F0502020204030204" pitchFamily="34" charset="0"/>
                <a:cs typeface="Arial" panose="020B0604020202020204" pitchFamily="34" charset="0"/>
              </a:rPr>
              <a:t>Figure S5. Distinct chromatin profiles between PND15 and adult spermatogonia are present at distal regions across the genome </a:t>
            </a:r>
            <a:endParaRPr lang="en-GB" sz="1000" dirty="0">
              <a:latin typeface="Arial" panose="020B0604020202020204" pitchFamily="34" charset="0"/>
              <a:ea typeface="Calibri" panose="020F0502020204030204" pitchFamily="34" charset="0"/>
              <a:cs typeface="Arial" panose="020B0604020202020204" pitchFamily="34" charset="0"/>
            </a:endParaRPr>
          </a:p>
          <a:p>
            <a:pPr marL="457200" algn="just">
              <a:lnSpc>
                <a:spcPct val="115000"/>
              </a:lnSpc>
              <a:spcAft>
                <a:spcPts val="1800"/>
              </a:spcAft>
            </a:pPr>
            <a:r>
              <a:rPr lang="en-GB" sz="1000" dirty="0">
                <a:latin typeface="Arial" panose="020B0604020202020204" pitchFamily="34" charset="0"/>
                <a:ea typeface="Calibri" panose="020F0502020204030204" pitchFamily="34" charset="0"/>
                <a:cs typeface="Arial" panose="020B0604020202020204" pitchFamily="34" charset="0"/>
              </a:rPr>
              <a:t>(A-B) Enriched heatmaps showing the overlap between more accessible regions (A) and less accessible regions (B) situated in distal regions in spermatogonial cells, and literature ChIP-seq and DNAme data in PNW8 spermatogonia. The same categorisation as in Figure S4 was applied. Each line represents a peak region and the regions are ordered by the ATAC-seq signal. Mid-x-axis corresponds to the middle of a peak region and is extended to +/- 1 kbp. The </a:t>
            </a:r>
            <a:r>
              <a:rPr lang="en-GB" sz="1000" dirty="0" err="1">
                <a:latin typeface="Arial" panose="020B0604020202020204" pitchFamily="34" charset="0"/>
                <a:ea typeface="Calibri" panose="020F0502020204030204" pitchFamily="34" charset="0"/>
                <a:cs typeface="Arial" panose="020B0604020202020204" pitchFamily="34" charset="0"/>
              </a:rPr>
              <a:t>color</a:t>
            </a:r>
            <a:r>
              <a:rPr lang="en-GB" sz="1000" dirty="0">
                <a:latin typeface="Arial" panose="020B0604020202020204" pitchFamily="34" charset="0"/>
                <a:ea typeface="Calibri" panose="020F0502020204030204" pitchFamily="34" charset="0"/>
                <a:cs typeface="Arial" panose="020B0604020202020204" pitchFamily="34" charset="0"/>
              </a:rPr>
              <a:t>-key of the ATAC-seq, ChIP-seq and BS heatmaps represent ATAC-seq, ChIP-seq and BS signal, respectively. For BS, the level of DNAme is between 0 and 1, with 0 representing completely unmethylated loci and 1 fully methylated loci, respectively. </a:t>
            </a:r>
            <a:endParaRPr lang="en-GB" sz="1000" dirty="0">
              <a:effectLst/>
              <a:latin typeface="Arial" panose="020B0604020202020204" pitchFamily="34" charset="0"/>
              <a:ea typeface="Calibri" panose="020F050202020403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7DF0FC8C-B9DF-934E-8302-10AD917F164E}"/>
              </a:ext>
            </a:extLst>
          </p:cNvPr>
          <p:cNvPicPr>
            <a:picLocks noChangeAspect="1"/>
          </p:cNvPicPr>
          <p:nvPr/>
        </p:nvPicPr>
        <p:blipFill>
          <a:blip r:embed="rId2"/>
          <a:stretch>
            <a:fillRect/>
          </a:stretch>
        </p:blipFill>
        <p:spPr>
          <a:xfrm>
            <a:off x="666606" y="424933"/>
            <a:ext cx="5008626" cy="7304913"/>
          </a:xfrm>
          <a:prstGeom prst="rect">
            <a:avLst/>
          </a:prstGeom>
        </p:spPr>
      </p:pic>
    </p:spTree>
    <p:extLst>
      <p:ext uri="{BB962C8B-B14F-4D97-AF65-F5344CB8AC3E}">
        <p14:creationId xmlns:p14="http://schemas.microsoft.com/office/powerpoint/2010/main" val="25320323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F589AE2-089F-C847-8867-246697A57714}"/>
              </a:ext>
            </a:extLst>
          </p:cNvPr>
          <p:cNvSpPr/>
          <p:nvPr/>
        </p:nvSpPr>
        <p:spPr>
          <a:xfrm>
            <a:off x="827751" y="6308920"/>
            <a:ext cx="5904172" cy="2000869"/>
          </a:xfrm>
          <a:prstGeom prst="rect">
            <a:avLst/>
          </a:prstGeom>
        </p:spPr>
        <p:txBody>
          <a:bodyPr wrap="square">
            <a:spAutoFit/>
          </a:bodyPr>
          <a:lstStyle/>
          <a:p>
            <a:pPr algn="just">
              <a:lnSpc>
                <a:spcPct val="115000"/>
              </a:lnSpc>
              <a:spcAft>
                <a:spcPts val="600"/>
              </a:spcAft>
            </a:pPr>
            <a:r>
              <a:rPr lang="en-US" sz="1000" b="1" dirty="0">
                <a:latin typeface="Arial" panose="020B0604020202020204" pitchFamily="34" charset="0"/>
                <a:ea typeface="Calibri" panose="020F0502020204030204" pitchFamily="34" charset="0"/>
                <a:cs typeface="Arial" panose="020B0604020202020204" pitchFamily="34" charset="0"/>
              </a:rPr>
              <a:t>Figure S6. Differentially accessible TEs exhibit enriched TF motifs and correspond to regions nearby non-random gene families</a:t>
            </a:r>
            <a:endParaRPr lang="en-CH" sz="1000" dirty="0">
              <a:latin typeface="Arial" panose="020B0604020202020204" pitchFamily="34" charset="0"/>
              <a:ea typeface="Calibri" panose="020F0502020204030204" pitchFamily="34" charset="0"/>
              <a:cs typeface="Arial" panose="020B0604020202020204" pitchFamily="34" charset="0"/>
            </a:endParaRPr>
          </a:p>
          <a:p>
            <a:pPr marL="228600" lvl="0" indent="-228600" algn="just">
              <a:lnSpc>
                <a:spcPct val="115000"/>
              </a:lnSpc>
              <a:spcAft>
                <a:spcPts val="600"/>
              </a:spcAft>
              <a:buFont typeface="+mj-lt"/>
              <a:buAutoNum type="alphaUcPeriod"/>
            </a:pPr>
            <a:r>
              <a:rPr lang="uz-Cyrl-UZ" sz="1000" dirty="0">
                <a:latin typeface="Arial" panose="020B0604020202020204" pitchFamily="34" charset="0"/>
                <a:ea typeface="Calibri" panose="020F0502020204030204" pitchFamily="34" charset="0"/>
                <a:cs typeface="Arial" panose="020B0604020202020204" pitchFamily="34" charset="0"/>
              </a:rPr>
              <a:t>HOMER extracted consensus sequences for </a:t>
            </a:r>
            <a:r>
              <a:rPr lang="en-US" sz="1000" dirty="0">
                <a:latin typeface="Arial" panose="020B0604020202020204" pitchFamily="34" charset="0"/>
                <a:ea typeface="Calibri" panose="020F0502020204030204" pitchFamily="34" charset="0"/>
                <a:cs typeface="Arial" panose="020B0604020202020204" pitchFamily="34" charset="0"/>
              </a:rPr>
              <a:t>TF motifs enriched in less accessible ERVK subtypes and less accessible LINE L1 subtypes</a:t>
            </a:r>
            <a:r>
              <a:rPr lang="uz-Cyrl-UZ" sz="1000" dirty="0">
                <a:latin typeface="Arial" panose="020B0604020202020204" pitchFamily="34" charset="0"/>
                <a:ea typeface="Calibri" panose="020F0502020204030204" pitchFamily="34" charset="0"/>
                <a:cs typeface="Arial" panose="020B0604020202020204" pitchFamily="34" charset="0"/>
              </a:rPr>
              <a:t>. Representative examples from the most enriched transcription factor families are depicted;</a:t>
            </a:r>
            <a:endParaRPr lang="en-CH" sz="1000" dirty="0">
              <a:latin typeface="Arial" panose="020B0604020202020204" pitchFamily="34" charset="0"/>
              <a:ea typeface="Calibri" panose="020F0502020204030204" pitchFamily="34" charset="0"/>
              <a:cs typeface="Arial" panose="020B0604020202020204" pitchFamily="34" charset="0"/>
            </a:endParaRPr>
          </a:p>
          <a:p>
            <a:pPr marL="228600" lvl="0" indent="-228600" algn="just">
              <a:lnSpc>
                <a:spcPct val="115000"/>
              </a:lnSpc>
              <a:spcAft>
                <a:spcPts val="600"/>
              </a:spcAft>
              <a:buFont typeface="+mj-lt"/>
              <a:buAutoNum type="alphaUcPeriod"/>
            </a:pPr>
            <a:r>
              <a:rPr lang="uz-Cyrl-UZ" sz="1000" dirty="0">
                <a:latin typeface="Arial" panose="020B0604020202020204" pitchFamily="34" charset="0"/>
                <a:ea typeface="Calibri" panose="020F0502020204030204" pitchFamily="34" charset="0"/>
                <a:cs typeface="Arial" panose="020B0604020202020204" pitchFamily="34" charset="0"/>
              </a:rPr>
              <a:t>Genomic snapshots from the Integrative Genomics Viewer (IGV, Broad Institute) of </a:t>
            </a:r>
            <a:r>
              <a:rPr lang="en-US" sz="1000" dirty="0">
                <a:latin typeface="Arial" panose="020B0604020202020204" pitchFamily="34" charset="0"/>
                <a:ea typeface="Calibri" panose="020F0502020204030204" pitchFamily="34" charset="0"/>
                <a:cs typeface="Arial" panose="020B0604020202020204" pitchFamily="34" charset="0"/>
              </a:rPr>
              <a:t>a cluster of </a:t>
            </a:r>
            <a:r>
              <a:rPr lang="en-US" sz="1000" i="1" dirty="0">
                <a:latin typeface="Arial" panose="020B0604020202020204" pitchFamily="34" charset="0"/>
                <a:ea typeface="Calibri" panose="020F0502020204030204" pitchFamily="34" charset="0"/>
                <a:cs typeface="Arial" panose="020B0604020202020204" pitchFamily="34" charset="0"/>
              </a:rPr>
              <a:t>Olfr </a:t>
            </a:r>
            <a:r>
              <a:rPr lang="en-US" sz="1000" dirty="0">
                <a:latin typeface="Arial" panose="020B0604020202020204" pitchFamily="34" charset="0"/>
                <a:ea typeface="Calibri" panose="020F0502020204030204" pitchFamily="34" charset="0"/>
                <a:cs typeface="Arial" panose="020B0604020202020204" pitchFamily="34" charset="0"/>
              </a:rPr>
              <a:t>genes on Chr2 with an increased density of LINE elements The </a:t>
            </a:r>
            <a:r>
              <a:rPr lang="uz-Cyrl-UZ" sz="1000" dirty="0">
                <a:latin typeface="Arial" panose="020B0604020202020204" pitchFamily="34" charset="0"/>
                <a:ea typeface="Calibri" panose="020F0502020204030204" pitchFamily="34" charset="0"/>
                <a:cs typeface="Arial" panose="020B0604020202020204" pitchFamily="34" charset="0"/>
              </a:rPr>
              <a:t>relative abundance of: transcripts from RNA-seq</a:t>
            </a:r>
            <a:r>
              <a:rPr lang="de-CH" sz="1000" dirty="0">
                <a:latin typeface="Arial" panose="020B0604020202020204" pitchFamily="34" charset="0"/>
                <a:ea typeface="Calibri" panose="020F0502020204030204" pitchFamily="34" charset="0"/>
                <a:cs typeface="Arial" panose="020B0604020202020204" pitchFamily="34" charset="0"/>
              </a:rPr>
              <a:t> and</a:t>
            </a:r>
            <a:r>
              <a:rPr lang="uz-Cyrl-UZ" sz="1000" dirty="0">
                <a:latin typeface="Arial" panose="020B0604020202020204" pitchFamily="34" charset="0"/>
                <a:ea typeface="Calibri" panose="020F0502020204030204" pitchFamily="34" charset="0"/>
                <a:cs typeface="Arial" panose="020B0604020202020204" pitchFamily="34" charset="0"/>
              </a:rPr>
              <a:t> chromatin accessibility from ATAC-seq </a:t>
            </a:r>
            <a:r>
              <a:rPr lang="en-US" sz="1000" dirty="0">
                <a:latin typeface="Arial" panose="020B0604020202020204" pitchFamily="34" charset="0"/>
                <a:ea typeface="Calibri" panose="020F0502020204030204" pitchFamily="34" charset="0"/>
                <a:cs typeface="Arial" panose="020B0604020202020204" pitchFamily="34" charset="0"/>
              </a:rPr>
              <a:t>are shown</a:t>
            </a:r>
            <a:r>
              <a:rPr lang="uz-Cyrl-UZ" sz="1000" dirty="0">
                <a:latin typeface="Arial" panose="020B0604020202020204" pitchFamily="34" charset="0"/>
                <a:ea typeface="Calibri" panose="020F0502020204030204" pitchFamily="34" charset="0"/>
                <a:cs typeface="Arial" panose="020B0604020202020204" pitchFamily="34" charset="0"/>
              </a:rPr>
              <a:t>. RNA-seq data </a:t>
            </a:r>
            <a:r>
              <a:rPr lang="de-CH" sz="1000" dirty="0" err="1">
                <a:latin typeface="Arial" panose="020B0604020202020204" pitchFamily="34" charset="0"/>
                <a:ea typeface="Calibri" panose="020F0502020204030204" pitchFamily="34" charset="0"/>
                <a:cs typeface="Arial" panose="020B0604020202020204" pitchFamily="34" charset="0"/>
              </a:rPr>
              <a:t>corresponds</a:t>
            </a:r>
            <a:r>
              <a:rPr lang="de-CH" sz="1000" dirty="0">
                <a:latin typeface="Arial" panose="020B0604020202020204" pitchFamily="34" charset="0"/>
                <a:ea typeface="Calibri" panose="020F0502020204030204" pitchFamily="34" charset="0"/>
                <a:cs typeface="Arial" panose="020B0604020202020204" pitchFamily="34" charset="0"/>
              </a:rPr>
              <a:t> to </a:t>
            </a:r>
            <a:r>
              <a:rPr lang="uz-Cyrl-UZ" sz="1000" dirty="0">
                <a:latin typeface="Arial" panose="020B0604020202020204" pitchFamily="34" charset="0"/>
                <a:ea typeface="Calibri" panose="020F0502020204030204" pitchFamily="34" charset="0"/>
                <a:cs typeface="Arial" panose="020B0604020202020204" pitchFamily="34" charset="0"/>
              </a:rPr>
              <a:t>literature PND14 and adult (PNW8) spermatogonial cells and ATAC-seq data</a:t>
            </a:r>
            <a:r>
              <a:rPr lang="de-CH" sz="1000" dirty="0">
                <a:latin typeface="Arial" panose="020B0604020202020204" pitchFamily="34" charset="0"/>
                <a:ea typeface="Calibri" panose="020F0502020204030204" pitchFamily="34" charset="0"/>
                <a:cs typeface="Arial" panose="020B0604020202020204" pitchFamily="34" charset="0"/>
              </a:rPr>
              <a:t> to </a:t>
            </a:r>
            <a:r>
              <a:rPr lang="uz-Cyrl-UZ" sz="1000" dirty="0">
                <a:latin typeface="Arial" panose="020B0604020202020204" pitchFamily="34" charset="0"/>
                <a:ea typeface="Calibri" panose="020F0502020204030204" pitchFamily="34" charset="0"/>
                <a:cs typeface="Arial" panose="020B0604020202020204" pitchFamily="34" charset="0"/>
              </a:rPr>
              <a:t>PND15 and adult (PNW20) spermatogonial cells, respectively. </a:t>
            </a:r>
            <a:endParaRPr lang="en-CH" sz="1000" dirty="0">
              <a:latin typeface="Arial" panose="020B0604020202020204" pitchFamily="34" charset="0"/>
              <a:ea typeface="Calibri" panose="020F050202020403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DB5F680B-036E-D64B-886F-823E07D35232}"/>
              </a:ext>
            </a:extLst>
          </p:cNvPr>
          <p:cNvPicPr>
            <a:picLocks noChangeAspect="1"/>
          </p:cNvPicPr>
          <p:nvPr/>
        </p:nvPicPr>
        <p:blipFill>
          <a:blip r:embed="rId2"/>
          <a:stretch>
            <a:fillRect/>
          </a:stretch>
        </p:blipFill>
        <p:spPr>
          <a:xfrm>
            <a:off x="1105217" y="428092"/>
            <a:ext cx="5349240" cy="5600700"/>
          </a:xfrm>
          <a:prstGeom prst="rect">
            <a:avLst/>
          </a:prstGeom>
        </p:spPr>
      </p:pic>
    </p:spTree>
    <p:extLst>
      <p:ext uri="{BB962C8B-B14F-4D97-AF65-F5344CB8AC3E}">
        <p14:creationId xmlns:p14="http://schemas.microsoft.com/office/powerpoint/2010/main" val="243369270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50</TotalTime>
  <Words>933</Words>
  <Application>Microsoft Macintosh PowerPoint</Application>
  <PresentationFormat>Custom</PresentationFormat>
  <Paragraphs>20</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Irina Lazar</dc:creator>
  <cp:lastModifiedBy>Irina Lazar</cp:lastModifiedBy>
  <cp:revision>16</cp:revision>
  <cp:lastPrinted>2020-11-09T11:35:05Z</cp:lastPrinted>
  <dcterms:created xsi:type="dcterms:W3CDTF">2020-11-09T10:42:37Z</dcterms:created>
  <dcterms:modified xsi:type="dcterms:W3CDTF">2020-11-09T16:02:35Z</dcterms:modified>
</cp:coreProperties>
</file>

<file path=docProps/thumbnail.jpeg>
</file>